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2694" y="12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D1D44D-7DE0-4709-BB0F-6BD07110049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33EADD-40EF-4FBA-8898-8DB646CA5510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Искушение (Быт. 3 : 1 – 6)</a:t>
          </a:r>
          <a:endParaRPr lang="ru-RU" dirty="0"/>
        </a:p>
      </dgm:t>
    </dgm:pt>
    <dgm:pt modelId="{2EA4BF33-7752-402C-A0B3-525FD545E255}" type="parTrans" cxnId="{21F702E8-B20E-4E1E-9403-6A9F10DFEBAB}">
      <dgm:prSet/>
      <dgm:spPr/>
      <dgm:t>
        <a:bodyPr/>
        <a:lstStyle/>
        <a:p>
          <a:endParaRPr lang="ru-RU"/>
        </a:p>
      </dgm:t>
    </dgm:pt>
    <dgm:pt modelId="{97D2F11E-4910-4227-9E62-9F9757AAF3F4}" type="sibTrans" cxnId="{21F702E8-B20E-4E1E-9403-6A9F10DFEBAB}">
      <dgm:prSet/>
      <dgm:spPr/>
      <dgm:t>
        <a:bodyPr/>
        <a:lstStyle/>
        <a:p>
          <a:endParaRPr lang="ru-RU"/>
        </a:p>
      </dgm:t>
    </dgm:pt>
    <dgm:pt modelId="{C101C28F-6385-469C-8E1C-977B6791F2C9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Падение (Быт. 3 : 7 – 13)</a:t>
          </a:r>
          <a:endParaRPr lang="ru-RU" dirty="0"/>
        </a:p>
      </dgm:t>
    </dgm:pt>
    <dgm:pt modelId="{D39651E7-8BB2-4061-9E02-25501EB69000}" type="parTrans" cxnId="{A758854A-7336-4303-9F0E-D7B2C667E2D6}">
      <dgm:prSet/>
      <dgm:spPr/>
      <dgm:t>
        <a:bodyPr/>
        <a:lstStyle/>
        <a:p>
          <a:endParaRPr lang="ru-RU"/>
        </a:p>
      </dgm:t>
    </dgm:pt>
    <dgm:pt modelId="{C8B2F498-44CA-4D31-B981-82AEEFCF30E6}" type="sibTrans" cxnId="{A758854A-7336-4303-9F0E-D7B2C667E2D6}">
      <dgm:prSet/>
      <dgm:spPr/>
      <dgm:t>
        <a:bodyPr/>
        <a:lstStyle/>
        <a:p>
          <a:endParaRPr lang="ru-RU"/>
        </a:p>
      </dgm:t>
    </dgm:pt>
    <dgm:pt modelId="{3B2DE309-E830-43DB-9169-6DCA8CFA3729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Последствия (Быт. 3 : 14 – 19)</a:t>
          </a:r>
          <a:endParaRPr lang="ru-RU" dirty="0"/>
        </a:p>
      </dgm:t>
    </dgm:pt>
    <dgm:pt modelId="{76D5EED1-1D24-4E26-8088-B3FA191D0F21}" type="parTrans" cxnId="{1781A483-1B2F-49A9-84B6-1BB169490D9C}">
      <dgm:prSet/>
      <dgm:spPr/>
      <dgm:t>
        <a:bodyPr/>
        <a:lstStyle/>
        <a:p>
          <a:endParaRPr lang="ru-RU"/>
        </a:p>
      </dgm:t>
    </dgm:pt>
    <dgm:pt modelId="{B8F8F41E-67F2-45D5-9D36-1DCC2DC1B96B}" type="sibTrans" cxnId="{1781A483-1B2F-49A9-84B6-1BB169490D9C}">
      <dgm:prSet/>
      <dgm:spPr/>
      <dgm:t>
        <a:bodyPr/>
        <a:lstStyle/>
        <a:p>
          <a:endParaRPr lang="ru-RU"/>
        </a:p>
      </dgm:t>
    </dgm:pt>
    <dgm:pt modelId="{DA1E0269-842E-43AF-87E9-FAEB4AA608C1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Эпилог (Быт. 3 : 20 – 24)</a:t>
          </a:r>
          <a:endParaRPr lang="ru-RU" dirty="0"/>
        </a:p>
      </dgm:t>
    </dgm:pt>
    <dgm:pt modelId="{43433D3C-B866-47C2-BB27-FB810D80482F}" type="parTrans" cxnId="{3BE283F5-E72B-4260-BF2B-E7037F6C24DB}">
      <dgm:prSet/>
      <dgm:spPr/>
      <dgm:t>
        <a:bodyPr/>
        <a:lstStyle/>
        <a:p>
          <a:endParaRPr lang="ru-RU"/>
        </a:p>
      </dgm:t>
    </dgm:pt>
    <dgm:pt modelId="{87DA6887-2A5C-43F7-AFF9-E380C43729AB}" type="sibTrans" cxnId="{3BE283F5-E72B-4260-BF2B-E7037F6C24DB}">
      <dgm:prSet/>
      <dgm:spPr/>
      <dgm:t>
        <a:bodyPr/>
        <a:lstStyle/>
        <a:p>
          <a:endParaRPr lang="ru-RU"/>
        </a:p>
      </dgm:t>
    </dgm:pt>
    <dgm:pt modelId="{0DD70C39-FA78-4769-B487-0AB9313A1A42}" type="pres">
      <dgm:prSet presAssocID="{A0D1D44D-7DE0-4709-BB0F-6BD071100492}" presName="linear" presStyleCnt="0">
        <dgm:presLayoutVars>
          <dgm:dir/>
          <dgm:animLvl val="lvl"/>
          <dgm:resizeHandles val="exact"/>
        </dgm:presLayoutVars>
      </dgm:prSet>
      <dgm:spPr/>
    </dgm:pt>
    <dgm:pt modelId="{D5252143-70C9-4D72-B796-F2F792D848CE}" type="pres">
      <dgm:prSet presAssocID="{E233EADD-40EF-4FBA-8898-8DB646CA5510}" presName="parentLin" presStyleCnt="0"/>
      <dgm:spPr/>
    </dgm:pt>
    <dgm:pt modelId="{35FABC95-271D-4126-BFA4-FB74986173E3}" type="pres">
      <dgm:prSet presAssocID="{E233EADD-40EF-4FBA-8898-8DB646CA5510}" presName="parentLeftMargin" presStyleLbl="node1" presStyleIdx="0" presStyleCnt="4"/>
      <dgm:spPr/>
    </dgm:pt>
    <dgm:pt modelId="{7AD44A0D-9A23-4F22-9CAF-34E9BC374C67}" type="pres">
      <dgm:prSet presAssocID="{E233EADD-40EF-4FBA-8898-8DB646CA551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4C48C-B5D1-43EA-8A68-5FDCF74B6B3E}" type="pres">
      <dgm:prSet presAssocID="{E233EADD-40EF-4FBA-8898-8DB646CA5510}" presName="negativeSpace" presStyleCnt="0"/>
      <dgm:spPr/>
    </dgm:pt>
    <dgm:pt modelId="{61083114-B9BB-41AE-9D7C-A7C9FEE6FA99}" type="pres">
      <dgm:prSet presAssocID="{E233EADD-40EF-4FBA-8898-8DB646CA5510}" presName="childText" presStyleLbl="conFgAcc1" presStyleIdx="0" presStyleCnt="4">
        <dgm:presLayoutVars>
          <dgm:bulletEnabled val="1"/>
        </dgm:presLayoutVars>
      </dgm:prSet>
      <dgm:spPr/>
    </dgm:pt>
    <dgm:pt modelId="{BD3A1EB4-3672-4249-8810-8511BBB8C135}" type="pres">
      <dgm:prSet presAssocID="{97D2F11E-4910-4227-9E62-9F9757AAF3F4}" presName="spaceBetweenRectangles" presStyleCnt="0"/>
      <dgm:spPr/>
    </dgm:pt>
    <dgm:pt modelId="{F1FAB302-7255-42EB-8845-586C70C2489B}" type="pres">
      <dgm:prSet presAssocID="{C101C28F-6385-469C-8E1C-977B6791F2C9}" presName="parentLin" presStyleCnt="0"/>
      <dgm:spPr/>
    </dgm:pt>
    <dgm:pt modelId="{E46E6123-6AF6-4D75-89FC-3B0250EDB06E}" type="pres">
      <dgm:prSet presAssocID="{C101C28F-6385-469C-8E1C-977B6791F2C9}" presName="parentLeftMargin" presStyleLbl="node1" presStyleIdx="0" presStyleCnt="4"/>
      <dgm:spPr/>
    </dgm:pt>
    <dgm:pt modelId="{4C0A3950-9284-496B-ACBB-E84B566DA42F}" type="pres">
      <dgm:prSet presAssocID="{C101C28F-6385-469C-8E1C-977B6791F2C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6FE7810-D7BA-4BC2-954F-740D405D6C96}" type="pres">
      <dgm:prSet presAssocID="{C101C28F-6385-469C-8E1C-977B6791F2C9}" presName="negativeSpace" presStyleCnt="0"/>
      <dgm:spPr/>
    </dgm:pt>
    <dgm:pt modelId="{98E62C77-B028-4E5F-B310-C038380E4869}" type="pres">
      <dgm:prSet presAssocID="{C101C28F-6385-469C-8E1C-977B6791F2C9}" presName="childText" presStyleLbl="conFgAcc1" presStyleIdx="1" presStyleCnt="4">
        <dgm:presLayoutVars>
          <dgm:bulletEnabled val="1"/>
        </dgm:presLayoutVars>
      </dgm:prSet>
      <dgm:spPr/>
    </dgm:pt>
    <dgm:pt modelId="{E121319D-2240-4DFB-8A55-A47EA7DCA365}" type="pres">
      <dgm:prSet presAssocID="{C8B2F498-44CA-4D31-B981-82AEEFCF30E6}" presName="spaceBetweenRectangles" presStyleCnt="0"/>
      <dgm:spPr/>
    </dgm:pt>
    <dgm:pt modelId="{363F5B79-AB66-4443-9435-E0415658E9B3}" type="pres">
      <dgm:prSet presAssocID="{3B2DE309-E830-43DB-9169-6DCA8CFA3729}" presName="parentLin" presStyleCnt="0"/>
      <dgm:spPr/>
    </dgm:pt>
    <dgm:pt modelId="{8F50448F-B7B9-405E-82BC-E97A9CFDCF5D}" type="pres">
      <dgm:prSet presAssocID="{3B2DE309-E830-43DB-9169-6DCA8CFA3729}" presName="parentLeftMargin" presStyleLbl="node1" presStyleIdx="1" presStyleCnt="4"/>
      <dgm:spPr/>
    </dgm:pt>
    <dgm:pt modelId="{30662E2E-0B48-41D7-B85B-1DAD701A280D}" type="pres">
      <dgm:prSet presAssocID="{3B2DE309-E830-43DB-9169-6DCA8CFA3729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7A02C526-6566-4D55-AC79-AEAFAC7160B2}" type="pres">
      <dgm:prSet presAssocID="{3B2DE309-E830-43DB-9169-6DCA8CFA3729}" presName="negativeSpace" presStyleCnt="0"/>
      <dgm:spPr/>
    </dgm:pt>
    <dgm:pt modelId="{D8DE5728-FF3E-4BC2-97AF-FF2F4B3330F8}" type="pres">
      <dgm:prSet presAssocID="{3B2DE309-E830-43DB-9169-6DCA8CFA3729}" presName="childText" presStyleLbl="conFgAcc1" presStyleIdx="2" presStyleCnt="4">
        <dgm:presLayoutVars>
          <dgm:bulletEnabled val="1"/>
        </dgm:presLayoutVars>
      </dgm:prSet>
      <dgm:spPr/>
    </dgm:pt>
    <dgm:pt modelId="{9C1E9B28-A80E-4213-849E-ECE66833100D}" type="pres">
      <dgm:prSet presAssocID="{B8F8F41E-67F2-45D5-9D36-1DCC2DC1B96B}" presName="spaceBetweenRectangles" presStyleCnt="0"/>
      <dgm:spPr/>
    </dgm:pt>
    <dgm:pt modelId="{677DCE7B-5586-4DF8-8338-72F57F2DD0AF}" type="pres">
      <dgm:prSet presAssocID="{DA1E0269-842E-43AF-87E9-FAEB4AA608C1}" presName="parentLin" presStyleCnt="0"/>
      <dgm:spPr/>
    </dgm:pt>
    <dgm:pt modelId="{933AC2F0-8D9F-4B18-8FCC-AECDA7BA528D}" type="pres">
      <dgm:prSet presAssocID="{DA1E0269-842E-43AF-87E9-FAEB4AA608C1}" presName="parentLeftMargin" presStyleLbl="node1" presStyleIdx="2" presStyleCnt="4"/>
      <dgm:spPr/>
    </dgm:pt>
    <dgm:pt modelId="{DDBB46C9-5BE5-4891-85CE-E07674D9DC26}" type="pres">
      <dgm:prSet presAssocID="{DA1E0269-842E-43AF-87E9-FAEB4AA608C1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5BC59DA-E0FB-4EFC-86E6-BB8413347632}" type="pres">
      <dgm:prSet presAssocID="{DA1E0269-842E-43AF-87E9-FAEB4AA608C1}" presName="negativeSpace" presStyleCnt="0"/>
      <dgm:spPr/>
    </dgm:pt>
    <dgm:pt modelId="{677526E4-EA44-431E-8DBA-1E27FB6F2F73}" type="pres">
      <dgm:prSet presAssocID="{DA1E0269-842E-43AF-87E9-FAEB4AA608C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CC83608-60F1-4B50-9D76-EB0F4931FB01}" type="presOf" srcId="{DA1E0269-842E-43AF-87E9-FAEB4AA608C1}" destId="{DDBB46C9-5BE5-4891-85CE-E07674D9DC26}" srcOrd="1" destOrd="0" presId="urn:microsoft.com/office/officeart/2005/8/layout/list1"/>
    <dgm:cxn modelId="{1781A483-1B2F-49A9-84B6-1BB169490D9C}" srcId="{A0D1D44D-7DE0-4709-BB0F-6BD071100492}" destId="{3B2DE309-E830-43DB-9169-6DCA8CFA3729}" srcOrd="2" destOrd="0" parTransId="{76D5EED1-1D24-4E26-8088-B3FA191D0F21}" sibTransId="{B8F8F41E-67F2-45D5-9D36-1DCC2DC1B96B}"/>
    <dgm:cxn modelId="{21F702E8-B20E-4E1E-9403-6A9F10DFEBAB}" srcId="{A0D1D44D-7DE0-4709-BB0F-6BD071100492}" destId="{E233EADD-40EF-4FBA-8898-8DB646CA5510}" srcOrd="0" destOrd="0" parTransId="{2EA4BF33-7752-402C-A0B3-525FD545E255}" sibTransId="{97D2F11E-4910-4227-9E62-9F9757AAF3F4}"/>
    <dgm:cxn modelId="{DAB73FF9-8DEA-4115-9E2B-09749450576F}" type="presOf" srcId="{DA1E0269-842E-43AF-87E9-FAEB4AA608C1}" destId="{933AC2F0-8D9F-4B18-8FCC-AECDA7BA528D}" srcOrd="0" destOrd="0" presId="urn:microsoft.com/office/officeart/2005/8/layout/list1"/>
    <dgm:cxn modelId="{E23E65E9-54EF-48B3-B9FF-65088C1139BA}" type="presOf" srcId="{3B2DE309-E830-43DB-9169-6DCA8CFA3729}" destId="{8F50448F-B7B9-405E-82BC-E97A9CFDCF5D}" srcOrd="0" destOrd="0" presId="urn:microsoft.com/office/officeart/2005/8/layout/list1"/>
    <dgm:cxn modelId="{9CB749FE-4C36-4E7F-B934-08083BAA736A}" type="presOf" srcId="{E233EADD-40EF-4FBA-8898-8DB646CA5510}" destId="{7AD44A0D-9A23-4F22-9CAF-34E9BC374C67}" srcOrd="1" destOrd="0" presId="urn:microsoft.com/office/officeart/2005/8/layout/list1"/>
    <dgm:cxn modelId="{A758854A-7336-4303-9F0E-D7B2C667E2D6}" srcId="{A0D1D44D-7DE0-4709-BB0F-6BD071100492}" destId="{C101C28F-6385-469C-8E1C-977B6791F2C9}" srcOrd="1" destOrd="0" parTransId="{D39651E7-8BB2-4061-9E02-25501EB69000}" sibTransId="{C8B2F498-44CA-4D31-B981-82AEEFCF30E6}"/>
    <dgm:cxn modelId="{3BE283F5-E72B-4260-BF2B-E7037F6C24DB}" srcId="{A0D1D44D-7DE0-4709-BB0F-6BD071100492}" destId="{DA1E0269-842E-43AF-87E9-FAEB4AA608C1}" srcOrd="3" destOrd="0" parTransId="{43433D3C-B866-47C2-BB27-FB810D80482F}" sibTransId="{87DA6887-2A5C-43F7-AFF9-E380C43729AB}"/>
    <dgm:cxn modelId="{809A7AD2-F747-4EAF-A5AE-7186F51E42BA}" type="presOf" srcId="{C101C28F-6385-469C-8E1C-977B6791F2C9}" destId="{E46E6123-6AF6-4D75-89FC-3B0250EDB06E}" srcOrd="0" destOrd="0" presId="urn:microsoft.com/office/officeart/2005/8/layout/list1"/>
    <dgm:cxn modelId="{8B8F14B7-EFAD-4CC6-9EF5-64694687CD85}" type="presOf" srcId="{E233EADD-40EF-4FBA-8898-8DB646CA5510}" destId="{35FABC95-271D-4126-BFA4-FB74986173E3}" srcOrd="0" destOrd="0" presId="urn:microsoft.com/office/officeart/2005/8/layout/list1"/>
    <dgm:cxn modelId="{48DD2A99-8FA3-4EEA-8EE0-390F3A98DF10}" type="presOf" srcId="{A0D1D44D-7DE0-4709-BB0F-6BD071100492}" destId="{0DD70C39-FA78-4769-B487-0AB9313A1A42}" srcOrd="0" destOrd="0" presId="urn:microsoft.com/office/officeart/2005/8/layout/list1"/>
    <dgm:cxn modelId="{70507F05-CF22-4AFC-BDE5-DF51C93D4191}" type="presOf" srcId="{3B2DE309-E830-43DB-9169-6DCA8CFA3729}" destId="{30662E2E-0B48-41D7-B85B-1DAD701A280D}" srcOrd="1" destOrd="0" presId="urn:microsoft.com/office/officeart/2005/8/layout/list1"/>
    <dgm:cxn modelId="{E8A61342-FA2A-4E92-905D-99A1B21022FF}" type="presOf" srcId="{C101C28F-6385-469C-8E1C-977B6791F2C9}" destId="{4C0A3950-9284-496B-ACBB-E84B566DA42F}" srcOrd="1" destOrd="0" presId="urn:microsoft.com/office/officeart/2005/8/layout/list1"/>
    <dgm:cxn modelId="{0A4786F1-C832-4066-B198-AAA9836A1884}" type="presParOf" srcId="{0DD70C39-FA78-4769-B487-0AB9313A1A42}" destId="{D5252143-70C9-4D72-B796-F2F792D848CE}" srcOrd="0" destOrd="0" presId="urn:microsoft.com/office/officeart/2005/8/layout/list1"/>
    <dgm:cxn modelId="{C238A29B-6C24-43AB-B944-759740851542}" type="presParOf" srcId="{D5252143-70C9-4D72-B796-F2F792D848CE}" destId="{35FABC95-271D-4126-BFA4-FB74986173E3}" srcOrd="0" destOrd="0" presId="urn:microsoft.com/office/officeart/2005/8/layout/list1"/>
    <dgm:cxn modelId="{B06A0766-1CA5-4745-A249-C2C9EAD69A90}" type="presParOf" srcId="{D5252143-70C9-4D72-B796-F2F792D848CE}" destId="{7AD44A0D-9A23-4F22-9CAF-34E9BC374C67}" srcOrd="1" destOrd="0" presId="urn:microsoft.com/office/officeart/2005/8/layout/list1"/>
    <dgm:cxn modelId="{FC648DE2-AA93-4D16-8825-5AF70FAD032F}" type="presParOf" srcId="{0DD70C39-FA78-4769-B487-0AB9313A1A42}" destId="{E7E4C48C-B5D1-43EA-8A68-5FDCF74B6B3E}" srcOrd="1" destOrd="0" presId="urn:microsoft.com/office/officeart/2005/8/layout/list1"/>
    <dgm:cxn modelId="{179DD9D9-301E-488D-A1D6-D6B2F025453D}" type="presParOf" srcId="{0DD70C39-FA78-4769-B487-0AB9313A1A42}" destId="{61083114-B9BB-41AE-9D7C-A7C9FEE6FA99}" srcOrd="2" destOrd="0" presId="urn:microsoft.com/office/officeart/2005/8/layout/list1"/>
    <dgm:cxn modelId="{312E6A6C-DC45-4D37-96DF-874A20A425A5}" type="presParOf" srcId="{0DD70C39-FA78-4769-B487-0AB9313A1A42}" destId="{BD3A1EB4-3672-4249-8810-8511BBB8C135}" srcOrd="3" destOrd="0" presId="urn:microsoft.com/office/officeart/2005/8/layout/list1"/>
    <dgm:cxn modelId="{60A6BA78-E746-4174-A13A-55AA61CD64CE}" type="presParOf" srcId="{0DD70C39-FA78-4769-B487-0AB9313A1A42}" destId="{F1FAB302-7255-42EB-8845-586C70C2489B}" srcOrd="4" destOrd="0" presId="urn:microsoft.com/office/officeart/2005/8/layout/list1"/>
    <dgm:cxn modelId="{2149E07E-03D7-4B8D-AE63-BF1846C8922C}" type="presParOf" srcId="{F1FAB302-7255-42EB-8845-586C70C2489B}" destId="{E46E6123-6AF6-4D75-89FC-3B0250EDB06E}" srcOrd="0" destOrd="0" presId="urn:microsoft.com/office/officeart/2005/8/layout/list1"/>
    <dgm:cxn modelId="{08B9CFD3-BDDB-4CE5-856F-3323458E007E}" type="presParOf" srcId="{F1FAB302-7255-42EB-8845-586C70C2489B}" destId="{4C0A3950-9284-496B-ACBB-E84B566DA42F}" srcOrd="1" destOrd="0" presId="urn:microsoft.com/office/officeart/2005/8/layout/list1"/>
    <dgm:cxn modelId="{40A00EBD-3781-41AF-BA43-C8C79A6FC69E}" type="presParOf" srcId="{0DD70C39-FA78-4769-B487-0AB9313A1A42}" destId="{E6FE7810-D7BA-4BC2-954F-740D405D6C96}" srcOrd="5" destOrd="0" presId="urn:microsoft.com/office/officeart/2005/8/layout/list1"/>
    <dgm:cxn modelId="{CF430310-6308-4EC3-B021-ED5336171484}" type="presParOf" srcId="{0DD70C39-FA78-4769-B487-0AB9313A1A42}" destId="{98E62C77-B028-4E5F-B310-C038380E4869}" srcOrd="6" destOrd="0" presId="urn:microsoft.com/office/officeart/2005/8/layout/list1"/>
    <dgm:cxn modelId="{3EC4959B-37C5-4826-9EEA-4B04A90D6E6D}" type="presParOf" srcId="{0DD70C39-FA78-4769-B487-0AB9313A1A42}" destId="{E121319D-2240-4DFB-8A55-A47EA7DCA365}" srcOrd="7" destOrd="0" presId="urn:microsoft.com/office/officeart/2005/8/layout/list1"/>
    <dgm:cxn modelId="{54183CC5-FC3F-40A5-A896-0B0D1D4066DE}" type="presParOf" srcId="{0DD70C39-FA78-4769-B487-0AB9313A1A42}" destId="{363F5B79-AB66-4443-9435-E0415658E9B3}" srcOrd="8" destOrd="0" presId="urn:microsoft.com/office/officeart/2005/8/layout/list1"/>
    <dgm:cxn modelId="{48E92A1B-1DDC-453F-A0AA-908FA26AB428}" type="presParOf" srcId="{363F5B79-AB66-4443-9435-E0415658E9B3}" destId="{8F50448F-B7B9-405E-82BC-E97A9CFDCF5D}" srcOrd="0" destOrd="0" presId="urn:microsoft.com/office/officeart/2005/8/layout/list1"/>
    <dgm:cxn modelId="{77F5C7E4-2E6A-40F7-99AB-0F41B2FA76C4}" type="presParOf" srcId="{363F5B79-AB66-4443-9435-E0415658E9B3}" destId="{30662E2E-0B48-41D7-B85B-1DAD701A280D}" srcOrd="1" destOrd="0" presId="urn:microsoft.com/office/officeart/2005/8/layout/list1"/>
    <dgm:cxn modelId="{87591559-0B32-4049-BC54-C03A086ED7C7}" type="presParOf" srcId="{0DD70C39-FA78-4769-B487-0AB9313A1A42}" destId="{7A02C526-6566-4D55-AC79-AEAFAC7160B2}" srcOrd="9" destOrd="0" presId="urn:microsoft.com/office/officeart/2005/8/layout/list1"/>
    <dgm:cxn modelId="{8C8DAA7D-4059-4694-BB42-121135419E0F}" type="presParOf" srcId="{0DD70C39-FA78-4769-B487-0AB9313A1A42}" destId="{D8DE5728-FF3E-4BC2-97AF-FF2F4B3330F8}" srcOrd="10" destOrd="0" presId="urn:microsoft.com/office/officeart/2005/8/layout/list1"/>
    <dgm:cxn modelId="{7DB0191D-EE39-431C-B1A3-912CEFB4A869}" type="presParOf" srcId="{0DD70C39-FA78-4769-B487-0AB9313A1A42}" destId="{9C1E9B28-A80E-4213-849E-ECE66833100D}" srcOrd="11" destOrd="0" presId="urn:microsoft.com/office/officeart/2005/8/layout/list1"/>
    <dgm:cxn modelId="{2886F575-1339-4C32-AEF8-695E1FEC2C00}" type="presParOf" srcId="{0DD70C39-FA78-4769-B487-0AB9313A1A42}" destId="{677DCE7B-5586-4DF8-8338-72F57F2DD0AF}" srcOrd="12" destOrd="0" presId="urn:microsoft.com/office/officeart/2005/8/layout/list1"/>
    <dgm:cxn modelId="{BA934C83-86EB-4701-9360-52788D74206C}" type="presParOf" srcId="{677DCE7B-5586-4DF8-8338-72F57F2DD0AF}" destId="{933AC2F0-8D9F-4B18-8FCC-AECDA7BA528D}" srcOrd="0" destOrd="0" presId="urn:microsoft.com/office/officeart/2005/8/layout/list1"/>
    <dgm:cxn modelId="{26C59688-B0C8-4EA6-B58A-9440ED48EAB9}" type="presParOf" srcId="{677DCE7B-5586-4DF8-8338-72F57F2DD0AF}" destId="{DDBB46C9-5BE5-4891-85CE-E07674D9DC26}" srcOrd="1" destOrd="0" presId="urn:microsoft.com/office/officeart/2005/8/layout/list1"/>
    <dgm:cxn modelId="{C6148574-6F41-4590-9369-0C430290B90D}" type="presParOf" srcId="{0DD70C39-FA78-4769-B487-0AB9313A1A42}" destId="{F5BC59DA-E0FB-4EFC-86E6-BB8413347632}" srcOrd="13" destOrd="0" presId="urn:microsoft.com/office/officeart/2005/8/layout/list1"/>
    <dgm:cxn modelId="{8B5E576E-7BEA-4797-A3DB-4046EC8124FD}" type="presParOf" srcId="{0DD70C39-FA78-4769-B487-0AB9313A1A42}" destId="{677526E4-EA44-431E-8DBA-1E27FB6F2F7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16A424-63A6-421E-840D-76D30CFEB791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76CC1B-8B47-4AA5-AE19-529906124BED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Сомнение</a:t>
          </a:r>
          <a:endParaRPr lang="ru-RU" dirty="0"/>
        </a:p>
      </dgm:t>
    </dgm:pt>
    <dgm:pt modelId="{79BB6798-410A-4C84-A203-3AF7E579E029}" type="parTrans" cxnId="{D841C734-4623-4732-8458-6E0E5E39EB66}">
      <dgm:prSet/>
      <dgm:spPr/>
      <dgm:t>
        <a:bodyPr/>
        <a:lstStyle/>
        <a:p>
          <a:endParaRPr lang="ru-RU"/>
        </a:p>
      </dgm:t>
    </dgm:pt>
    <dgm:pt modelId="{236F706A-0CB7-4A3D-B423-6379C79997FA}" type="sibTrans" cxnId="{D841C734-4623-4732-8458-6E0E5E39EB66}">
      <dgm:prSet/>
      <dgm:spPr/>
      <dgm:t>
        <a:bodyPr/>
        <a:lstStyle/>
        <a:p>
          <a:endParaRPr lang="ru-RU"/>
        </a:p>
      </dgm:t>
    </dgm:pt>
    <dgm:pt modelId="{AD177380-F442-43A7-A7F8-2691906E8073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Разочарование</a:t>
          </a:r>
          <a:endParaRPr lang="ru-RU" dirty="0"/>
        </a:p>
      </dgm:t>
    </dgm:pt>
    <dgm:pt modelId="{38B8F630-AA9B-4A68-833D-C40D1435223A}" type="parTrans" cxnId="{EC43E76E-9184-47B6-9A1A-7BA3CF8DB407}">
      <dgm:prSet/>
      <dgm:spPr/>
      <dgm:t>
        <a:bodyPr/>
        <a:lstStyle/>
        <a:p>
          <a:endParaRPr lang="ru-RU"/>
        </a:p>
      </dgm:t>
    </dgm:pt>
    <dgm:pt modelId="{B5E4B9A7-2222-4B6E-9454-63026ED3F812}" type="sibTrans" cxnId="{EC43E76E-9184-47B6-9A1A-7BA3CF8DB407}">
      <dgm:prSet/>
      <dgm:spPr/>
      <dgm:t>
        <a:bodyPr/>
        <a:lstStyle/>
        <a:p>
          <a:endParaRPr lang="ru-RU"/>
        </a:p>
      </dgm:t>
    </dgm:pt>
    <dgm:pt modelId="{41C08DB9-0CDF-4728-AA0C-127FD88F814A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Нераскаянность</a:t>
          </a:r>
          <a:endParaRPr lang="ru-RU" dirty="0"/>
        </a:p>
      </dgm:t>
    </dgm:pt>
    <dgm:pt modelId="{BA7C73B1-39B9-48D5-BDC8-934BCD0F6C8E}" type="parTrans" cxnId="{88E3DECC-4197-4F06-806D-A0B285A1F59C}">
      <dgm:prSet/>
      <dgm:spPr/>
      <dgm:t>
        <a:bodyPr/>
        <a:lstStyle/>
        <a:p>
          <a:endParaRPr lang="ru-RU"/>
        </a:p>
      </dgm:t>
    </dgm:pt>
    <dgm:pt modelId="{F039242F-1B07-4CCE-8C06-9327B9B23736}" type="sibTrans" cxnId="{88E3DECC-4197-4F06-806D-A0B285A1F59C}">
      <dgm:prSet/>
      <dgm:spPr/>
      <dgm:t>
        <a:bodyPr/>
        <a:lstStyle/>
        <a:p>
          <a:endParaRPr lang="ru-RU"/>
        </a:p>
      </dgm:t>
    </dgm:pt>
    <dgm:pt modelId="{F70346AF-7DF2-4F1F-988F-864372FA8B24}" type="pres">
      <dgm:prSet presAssocID="{0516A424-63A6-421E-840D-76D30CFEB791}" presName="Name0" presStyleCnt="0">
        <dgm:presLayoutVars>
          <dgm:dir/>
          <dgm:animLvl val="lvl"/>
          <dgm:resizeHandles val="exact"/>
        </dgm:presLayoutVars>
      </dgm:prSet>
      <dgm:spPr/>
    </dgm:pt>
    <dgm:pt modelId="{452D9420-6BA3-4266-B329-0AD7F060082E}" type="pres">
      <dgm:prSet presAssocID="{41C08DB9-0CDF-4728-AA0C-127FD88F814A}" presName="boxAndChildren" presStyleCnt="0"/>
      <dgm:spPr/>
    </dgm:pt>
    <dgm:pt modelId="{35402760-7CC1-477B-B7B9-3F64310BA441}" type="pres">
      <dgm:prSet presAssocID="{41C08DB9-0CDF-4728-AA0C-127FD88F814A}" presName="parentTextBox" presStyleLbl="node1" presStyleIdx="0" presStyleCnt="3"/>
      <dgm:spPr/>
    </dgm:pt>
    <dgm:pt modelId="{8278DFCC-F681-4F6D-8809-FF05819C5756}" type="pres">
      <dgm:prSet presAssocID="{B5E4B9A7-2222-4B6E-9454-63026ED3F812}" presName="sp" presStyleCnt="0"/>
      <dgm:spPr/>
    </dgm:pt>
    <dgm:pt modelId="{42325A24-C4CB-4902-AF17-7C6CE753F6EF}" type="pres">
      <dgm:prSet presAssocID="{AD177380-F442-43A7-A7F8-2691906E8073}" presName="arrowAndChildren" presStyleCnt="0"/>
      <dgm:spPr/>
    </dgm:pt>
    <dgm:pt modelId="{56B6B011-7E0C-40CD-BC52-24B93E65CB62}" type="pres">
      <dgm:prSet presAssocID="{AD177380-F442-43A7-A7F8-2691906E8073}" presName="parentTextArrow" presStyleLbl="node1" presStyleIdx="1" presStyleCnt="3"/>
      <dgm:spPr/>
    </dgm:pt>
    <dgm:pt modelId="{3186049E-3C8F-48EB-A936-D20BB4F12B98}" type="pres">
      <dgm:prSet presAssocID="{236F706A-0CB7-4A3D-B423-6379C79997FA}" presName="sp" presStyleCnt="0"/>
      <dgm:spPr/>
    </dgm:pt>
    <dgm:pt modelId="{913EDE4D-39A5-4851-9739-F4708439727D}" type="pres">
      <dgm:prSet presAssocID="{4B76CC1B-8B47-4AA5-AE19-529906124BED}" presName="arrowAndChildren" presStyleCnt="0"/>
      <dgm:spPr/>
    </dgm:pt>
    <dgm:pt modelId="{B44BB7D9-EFB7-4C23-A792-CA38B8FC1DED}" type="pres">
      <dgm:prSet presAssocID="{4B76CC1B-8B47-4AA5-AE19-529906124BED}" presName="parentTextArrow" presStyleLbl="node1" presStyleIdx="2" presStyleCnt="3"/>
      <dgm:spPr/>
    </dgm:pt>
  </dgm:ptLst>
  <dgm:cxnLst>
    <dgm:cxn modelId="{1FC5606D-3187-4690-AC18-716BF1A8B45B}" type="presOf" srcId="{AD177380-F442-43A7-A7F8-2691906E8073}" destId="{56B6B011-7E0C-40CD-BC52-24B93E65CB62}" srcOrd="0" destOrd="0" presId="urn:microsoft.com/office/officeart/2005/8/layout/process4"/>
    <dgm:cxn modelId="{EC43E76E-9184-47B6-9A1A-7BA3CF8DB407}" srcId="{0516A424-63A6-421E-840D-76D30CFEB791}" destId="{AD177380-F442-43A7-A7F8-2691906E8073}" srcOrd="1" destOrd="0" parTransId="{38B8F630-AA9B-4A68-833D-C40D1435223A}" sibTransId="{B5E4B9A7-2222-4B6E-9454-63026ED3F812}"/>
    <dgm:cxn modelId="{1858BBBB-74DD-4DC8-B964-A4CF4894EAA1}" type="presOf" srcId="{4B76CC1B-8B47-4AA5-AE19-529906124BED}" destId="{B44BB7D9-EFB7-4C23-A792-CA38B8FC1DED}" srcOrd="0" destOrd="0" presId="urn:microsoft.com/office/officeart/2005/8/layout/process4"/>
    <dgm:cxn modelId="{B08C7646-28C1-40E0-846B-92C46DF413F0}" type="presOf" srcId="{41C08DB9-0CDF-4728-AA0C-127FD88F814A}" destId="{35402760-7CC1-477B-B7B9-3F64310BA441}" srcOrd="0" destOrd="0" presId="urn:microsoft.com/office/officeart/2005/8/layout/process4"/>
    <dgm:cxn modelId="{D841C734-4623-4732-8458-6E0E5E39EB66}" srcId="{0516A424-63A6-421E-840D-76D30CFEB791}" destId="{4B76CC1B-8B47-4AA5-AE19-529906124BED}" srcOrd="0" destOrd="0" parTransId="{79BB6798-410A-4C84-A203-3AF7E579E029}" sibTransId="{236F706A-0CB7-4A3D-B423-6379C79997FA}"/>
    <dgm:cxn modelId="{88E3DECC-4197-4F06-806D-A0B285A1F59C}" srcId="{0516A424-63A6-421E-840D-76D30CFEB791}" destId="{41C08DB9-0CDF-4728-AA0C-127FD88F814A}" srcOrd="2" destOrd="0" parTransId="{BA7C73B1-39B9-48D5-BDC8-934BCD0F6C8E}" sibTransId="{F039242F-1B07-4CCE-8C06-9327B9B23736}"/>
    <dgm:cxn modelId="{AF2FE4CE-14AC-4BD0-943B-DE14EE64C853}" type="presOf" srcId="{0516A424-63A6-421E-840D-76D30CFEB791}" destId="{F70346AF-7DF2-4F1F-988F-864372FA8B24}" srcOrd="0" destOrd="0" presId="urn:microsoft.com/office/officeart/2005/8/layout/process4"/>
    <dgm:cxn modelId="{833B4468-C026-4A8E-9A7C-56E936F30210}" type="presParOf" srcId="{F70346AF-7DF2-4F1F-988F-864372FA8B24}" destId="{452D9420-6BA3-4266-B329-0AD7F060082E}" srcOrd="0" destOrd="0" presId="urn:microsoft.com/office/officeart/2005/8/layout/process4"/>
    <dgm:cxn modelId="{E9917C4A-E60D-46C5-9CBB-511FB69323AF}" type="presParOf" srcId="{452D9420-6BA3-4266-B329-0AD7F060082E}" destId="{35402760-7CC1-477B-B7B9-3F64310BA441}" srcOrd="0" destOrd="0" presId="urn:microsoft.com/office/officeart/2005/8/layout/process4"/>
    <dgm:cxn modelId="{5E126EAF-65F0-4588-8A3D-44972D5A70D5}" type="presParOf" srcId="{F70346AF-7DF2-4F1F-988F-864372FA8B24}" destId="{8278DFCC-F681-4F6D-8809-FF05819C5756}" srcOrd="1" destOrd="0" presId="urn:microsoft.com/office/officeart/2005/8/layout/process4"/>
    <dgm:cxn modelId="{D08B6A65-299C-4F60-8E90-B844186EA622}" type="presParOf" srcId="{F70346AF-7DF2-4F1F-988F-864372FA8B24}" destId="{42325A24-C4CB-4902-AF17-7C6CE753F6EF}" srcOrd="2" destOrd="0" presId="urn:microsoft.com/office/officeart/2005/8/layout/process4"/>
    <dgm:cxn modelId="{1017D921-77A0-4BF5-A7A5-F5E2B74FEC55}" type="presParOf" srcId="{42325A24-C4CB-4902-AF17-7C6CE753F6EF}" destId="{56B6B011-7E0C-40CD-BC52-24B93E65CB62}" srcOrd="0" destOrd="0" presId="urn:microsoft.com/office/officeart/2005/8/layout/process4"/>
    <dgm:cxn modelId="{2F4D5288-5BE3-4023-AD33-6B74F7A394F7}" type="presParOf" srcId="{F70346AF-7DF2-4F1F-988F-864372FA8B24}" destId="{3186049E-3C8F-48EB-A936-D20BB4F12B98}" srcOrd="3" destOrd="0" presId="urn:microsoft.com/office/officeart/2005/8/layout/process4"/>
    <dgm:cxn modelId="{768565BF-73AB-4A14-A929-5B648382242B}" type="presParOf" srcId="{F70346AF-7DF2-4F1F-988F-864372FA8B24}" destId="{913EDE4D-39A5-4851-9739-F4708439727D}" srcOrd="4" destOrd="0" presId="urn:microsoft.com/office/officeart/2005/8/layout/process4"/>
    <dgm:cxn modelId="{FCF74B59-B7BA-4B88-BBE0-4C3A603C1713}" type="presParOf" srcId="{913EDE4D-39A5-4851-9739-F4708439727D}" destId="{B44BB7D9-EFB7-4C23-A792-CA38B8FC1DE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083114-B9BB-41AE-9D7C-A7C9FEE6FA99}">
      <dsp:nvSpPr>
        <dsp:cNvPr id="0" name=""/>
        <dsp:cNvSpPr/>
      </dsp:nvSpPr>
      <dsp:spPr>
        <a:xfrm>
          <a:off x="0" y="307193"/>
          <a:ext cx="72009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D44A0D-9A23-4F22-9CAF-34E9BC374C67}">
      <dsp:nvSpPr>
        <dsp:cNvPr id="0" name=""/>
        <dsp:cNvSpPr/>
      </dsp:nvSpPr>
      <dsp:spPr>
        <a:xfrm>
          <a:off x="360045" y="11993"/>
          <a:ext cx="5040630" cy="590400"/>
        </a:xfrm>
        <a:prstGeom prst="roundRect">
          <a:avLst/>
        </a:prstGeom>
        <a:gradFill rotWithShape="1">
          <a:gsLst>
            <a:gs pos="0">
              <a:schemeClr val="accent1">
                <a:tint val="67000"/>
                <a:satMod val="105000"/>
                <a:lumMod val="110000"/>
              </a:schemeClr>
            </a:gs>
            <a:gs pos="50000">
              <a:schemeClr val="accent1">
                <a:tint val="73000"/>
                <a:satMod val="103000"/>
                <a:lumMod val="105000"/>
              </a:schemeClr>
            </a:gs>
            <a:gs pos="100000">
              <a:schemeClr val="accent1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24" tIns="0" rIns="19052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Искушение (Быт. 3 : 1 – 6)</a:t>
          </a:r>
          <a:endParaRPr lang="ru-RU" sz="2000" kern="1200" dirty="0"/>
        </a:p>
      </dsp:txBody>
      <dsp:txXfrm>
        <a:off x="388866" y="40814"/>
        <a:ext cx="4982988" cy="532758"/>
      </dsp:txXfrm>
    </dsp:sp>
    <dsp:sp modelId="{98E62C77-B028-4E5F-B310-C038380E4869}">
      <dsp:nvSpPr>
        <dsp:cNvPr id="0" name=""/>
        <dsp:cNvSpPr/>
      </dsp:nvSpPr>
      <dsp:spPr>
        <a:xfrm>
          <a:off x="0" y="1214394"/>
          <a:ext cx="72009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0A3950-9284-496B-ACBB-E84B566DA42F}">
      <dsp:nvSpPr>
        <dsp:cNvPr id="0" name=""/>
        <dsp:cNvSpPr/>
      </dsp:nvSpPr>
      <dsp:spPr>
        <a:xfrm>
          <a:off x="360045" y="919194"/>
          <a:ext cx="5040630" cy="590400"/>
        </a:xfrm>
        <a:prstGeom prst="roundRect">
          <a:avLst/>
        </a:prstGeom>
        <a:gradFill rotWithShape="1">
          <a:gsLst>
            <a:gs pos="0">
              <a:schemeClr val="accent1">
                <a:tint val="67000"/>
                <a:satMod val="105000"/>
                <a:lumMod val="110000"/>
              </a:schemeClr>
            </a:gs>
            <a:gs pos="50000">
              <a:schemeClr val="accent1">
                <a:tint val="73000"/>
                <a:satMod val="103000"/>
                <a:lumMod val="105000"/>
              </a:schemeClr>
            </a:gs>
            <a:gs pos="100000">
              <a:schemeClr val="accent1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24" tIns="0" rIns="19052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Падение (Быт. 3 : 7 – 13)</a:t>
          </a:r>
          <a:endParaRPr lang="ru-RU" sz="2000" kern="1200" dirty="0"/>
        </a:p>
      </dsp:txBody>
      <dsp:txXfrm>
        <a:off x="388866" y="948015"/>
        <a:ext cx="4982988" cy="532758"/>
      </dsp:txXfrm>
    </dsp:sp>
    <dsp:sp modelId="{D8DE5728-FF3E-4BC2-97AF-FF2F4B3330F8}">
      <dsp:nvSpPr>
        <dsp:cNvPr id="0" name=""/>
        <dsp:cNvSpPr/>
      </dsp:nvSpPr>
      <dsp:spPr>
        <a:xfrm>
          <a:off x="0" y="2121594"/>
          <a:ext cx="72009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662E2E-0B48-41D7-B85B-1DAD701A280D}">
      <dsp:nvSpPr>
        <dsp:cNvPr id="0" name=""/>
        <dsp:cNvSpPr/>
      </dsp:nvSpPr>
      <dsp:spPr>
        <a:xfrm>
          <a:off x="360045" y="1826394"/>
          <a:ext cx="5040630" cy="590400"/>
        </a:xfrm>
        <a:prstGeom prst="roundRect">
          <a:avLst/>
        </a:prstGeom>
        <a:gradFill rotWithShape="1">
          <a:gsLst>
            <a:gs pos="0">
              <a:schemeClr val="accent1">
                <a:tint val="67000"/>
                <a:satMod val="105000"/>
                <a:lumMod val="110000"/>
              </a:schemeClr>
            </a:gs>
            <a:gs pos="50000">
              <a:schemeClr val="accent1">
                <a:tint val="73000"/>
                <a:satMod val="103000"/>
                <a:lumMod val="105000"/>
              </a:schemeClr>
            </a:gs>
            <a:gs pos="100000">
              <a:schemeClr val="accent1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24" tIns="0" rIns="19052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Последствия (Быт. 3 : 14 – 19)</a:t>
          </a:r>
          <a:endParaRPr lang="ru-RU" sz="2000" kern="1200" dirty="0"/>
        </a:p>
      </dsp:txBody>
      <dsp:txXfrm>
        <a:off x="388866" y="1855215"/>
        <a:ext cx="4982988" cy="532758"/>
      </dsp:txXfrm>
    </dsp:sp>
    <dsp:sp modelId="{677526E4-EA44-431E-8DBA-1E27FB6F2F73}">
      <dsp:nvSpPr>
        <dsp:cNvPr id="0" name=""/>
        <dsp:cNvSpPr/>
      </dsp:nvSpPr>
      <dsp:spPr>
        <a:xfrm>
          <a:off x="0" y="3028794"/>
          <a:ext cx="72009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BB46C9-5BE5-4891-85CE-E07674D9DC26}">
      <dsp:nvSpPr>
        <dsp:cNvPr id="0" name=""/>
        <dsp:cNvSpPr/>
      </dsp:nvSpPr>
      <dsp:spPr>
        <a:xfrm>
          <a:off x="360045" y="2733594"/>
          <a:ext cx="5040630" cy="590400"/>
        </a:xfrm>
        <a:prstGeom prst="roundRect">
          <a:avLst/>
        </a:prstGeom>
        <a:gradFill rotWithShape="1">
          <a:gsLst>
            <a:gs pos="0">
              <a:schemeClr val="accent1">
                <a:tint val="67000"/>
                <a:satMod val="105000"/>
                <a:lumMod val="110000"/>
              </a:schemeClr>
            </a:gs>
            <a:gs pos="50000">
              <a:schemeClr val="accent1">
                <a:tint val="73000"/>
                <a:satMod val="103000"/>
                <a:lumMod val="105000"/>
              </a:schemeClr>
            </a:gs>
            <a:gs pos="100000">
              <a:schemeClr val="accent1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24" tIns="0" rIns="19052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Эпилог (Быт. 3 : 20 – 24)</a:t>
          </a:r>
          <a:endParaRPr lang="ru-RU" sz="2000" kern="1200" dirty="0"/>
        </a:p>
      </dsp:txBody>
      <dsp:txXfrm>
        <a:off x="388866" y="2762415"/>
        <a:ext cx="4982988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402760-7CC1-477B-B7B9-3F64310BA441}">
      <dsp:nvSpPr>
        <dsp:cNvPr id="0" name=""/>
        <dsp:cNvSpPr/>
      </dsp:nvSpPr>
      <dsp:spPr>
        <a:xfrm>
          <a:off x="0" y="2559941"/>
          <a:ext cx="7200900" cy="840229"/>
        </a:xfrm>
        <a:prstGeom prst="rect">
          <a:avLst/>
        </a:prstGeom>
        <a:gradFill rotWithShape="1">
          <a:gsLst>
            <a:gs pos="0">
              <a:schemeClr val="accent1">
                <a:tint val="67000"/>
                <a:satMod val="105000"/>
                <a:lumMod val="110000"/>
              </a:schemeClr>
            </a:gs>
            <a:gs pos="50000">
              <a:schemeClr val="accent1">
                <a:tint val="73000"/>
                <a:satMod val="103000"/>
                <a:lumMod val="105000"/>
              </a:schemeClr>
            </a:gs>
            <a:gs pos="100000">
              <a:schemeClr val="accent1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Нераскаянность</a:t>
          </a:r>
          <a:endParaRPr lang="ru-RU" sz="3000" kern="1200" dirty="0"/>
        </a:p>
      </dsp:txBody>
      <dsp:txXfrm>
        <a:off x="0" y="2559941"/>
        <a:ext cx="7200900" cy="840229"/>
      </dsp:txXfrm>
    </dsp:sp>
    <dsp:sp modelId="{56B6B011-7E0C-40CD-BC52-24B93E65CB62}">
      <dsp:nvSpPr>
        <dsp:cNvPr id="0" name=""/>
        <dsp:cNvSpPr/>
      </dsp:nvSpPr>
      <dsp:spPr>
        <a:xfrm rot="10800000">
          <a:off x="0" y="1280271"/>
          <a:ext cx="7200900" cy="1292273"/>
        </a:xfrm>
        <a:prstGeom prst="upArrowCallout">
          <a:avLst/>
        </a:prstGeom>
        <a:gradFill rotWithShape="1">
          <a:gsLst>
            <a:gs pos="0">
              <a:schemeClr val="accent1">
                <a:tint val="67000"/>
                <a:satMod val="105000"/>
                <a:lumMod val="110000"/>
              </a:schemeClr>
            </a:gs>
            <a:gs pos="50000">
              <a:schemeClr val="accent1">
                <a:tint val="73000"/>
                <a:satMod val="103000"/>
                <a:lumMod val="105000"/>
              </a:schemeClr>
            </a:gs>
            <a:gs pos="100000">
              <a:schemeClr val="accent1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Разочарование</a:t>
          </a:r>
          <a:endParaRPr lang="ru-RU" sz="3000" kern="1200" dirty="0"/>
        </a:p>
      </dsp:txBody>
      <dsp:txXfrm rot="10800000">
        <a:off x="0" y="1280271"/>
        <a:ext cx="7200900" cy="839680"/>
      </dsp:txXfrm>
    </dsp:sp>
    <dsp:sp modelId="{B44BB7D9-EFB7-4C23-A792-CA38B8FC1DED}">
      <dsp:nvSpPr>
        <dsp:cNvPr id="0" name=""/>
        <dsp:cNvSpPr/>
      </dsp:nvSpPr>
      <dsp:spPr>
        <a:xfrm rot="10800000">
          <a:off x="0" y="601"/>
          <a:ext cx="7200900" cy="1292273"/>
        </a:xfrm>
        <a:prstGeom prst="upArrowCallout">
          <a:avLst/>
        </a:prstGeom>
        <a:gradFill rotWithShape="1">
          <a:gsLst>
            <a:gs pos="0">
              <a:schemeClr val="accent1">
                <a:tint val="67000"/>
                <a:satMod val="105000"/>
                <a:lumMod val="110000"/>
              </a:schemeClr>
            </a:gs>
            <a:gs pos="50000">
              <a:schemeClr val="accent1">
                <a:tint val="73000"/>
                <a:satMod val="103000"/>
                <a:lumMod val="105000"/>
              </a:schemeClr>
            </a:gs>
            <a:gs pos="100000">
              <a:schemeClr val="accent1">
                <a:tint val="81000"/>
                <a:satMod val="109000"/>
                <a:lumMod val="105000"/>
              </a:schemeClr>
            </a:gs>
          </a:gsLst>
          <a:lin ang="5400000" scaled="0"/>
        </a:gradFill>
        <a:ln w="6350" cap="flat" cmpd="sng" algn="in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Сомнение</a:t>
          </a:r>
          <a:endParaRPr lang="ru-RU" sz="3000" kern="1200" dirty="0"/>
        </a:p>
      </dsp:txBody>
      <dsp:txXfrm rot="10800000">
        <a:off x="0" y="601"/>
        <a:ext cx="7200900" cy="839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490378"/>
            <a:ext cx="6270922" cy="1748522"/>
          </a:xfrm>
        </p:spPr>
        <p:txBody>
          <a:bodyPr anchor="b">
            <a:noAutofit/>
          </a:bodyPr>
          <a:lstStyle>
            <a:lvl1pPr algn="ctr">
              <a:defRPr sz="54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296899"/>
            <a:ext cx="5123755" cy="905198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725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5377822"/>
            <a:ext cx="1205958" cy="337178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5377822"/>
            <a:ext cx="5267533" cy="337178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5377822"/>
            <a:ext cx="1197219" cy="337178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564644" y="620391"/>
            <a:ext cx="8005588" cy="4458059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8502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1912938"/>
            <a:ext cx="7200900" cy="2976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93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7421" y="520130"/>
            <a:ext cx="1174325" cy="436937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520130"/>
            <a:ext cx="6134731" cy="436937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29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93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084467"/>
            <a:ext cx="7209728" cy="2377281"/>
          </a:xfrm>
        </p:spPr>
        <p:txBody>
          <a:bodyPr anchor="b">
            <a:normAutofit/>
          </a:bodyPr>
          <a:lstStyle>
            <a:lvl1pPr algn="r">
              <a:defRPr sz="54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3513607"/>
            <a:ext cx="7209728" cy="952770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5377822"/>
            <a:ext cx="1216807" cy="33717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5377822"/>
            <a:ext cx="5267533" cy="337178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5377822"/>
            <a:ext cx="1197219" cy="33717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6113972" y="1404710"/>
            <a:ext cx="2456260" cy="3673740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01442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1905000"/>
            <a:ext cx="3335840" cy="29845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1905000"/>
            <a:ext cx="3335840" cy="29845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60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571500"/>
            <a:ext cx="7200900" cy="1238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950720"/>
            <a:ext cx="3332988" cy="686593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2754340"/>
            <a:ext cx="3332988" cy="21351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1" y="1950720"/>
            <a:ext cx="3332988" cy="686593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25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1" y="2754340"/>
            <a:ext cx="3332988" cy="213516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20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40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05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13"/>
            <a:ext cx="3977640" cy="5714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71500"/>
            <a:ext cx="2891790" cy="1798237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571501"/>
            <a:ext cx="3909060" cy="4312708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380287"/>
            <a:ext cx="2891790" cy="2509213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5377822"/>
            <a:ext cx="903429" cy="33717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5377822"/>
            <a:ext cx="1780256" cy="33717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5377822"/>
            <a:ext cx="1197219" cy="33717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313"/>
            <a:ext cx="17145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677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13"/>
            <a:ext cx="3977640" cy="5714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571500"/>
            <a:ext cx="2891790" cy="1798237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3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5714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379973"/>
            <a:ext cx="2891790" cy="2509527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125"/>
              </a:spcAft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5377822"/>
            <a:ext cx="903429" cy="33717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5377822"/>
            <a:ext cx="1780256" cy="33717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5377822"/>
            <a:ext cx="1197219" cy="33717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3977640" y="313"/>
            <a:ext cx="17145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1271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571500"/>
            <a:ext cx="7200900" cy="12382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905000"/>
            <a:ext cx="7200900" cy="2984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5377822"/>
            <a:ext cx="903429" cy="337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fld id="{C81E98D8-7E1F-4E12-B7B1-BBDAF115CC4A}" type="datetimeFigureOut">
              <a:rPr lang="ru-RU" smtClean="0"/>
              <a:t>21.10.2019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5377822"/>
            <a:ext cx="4710623" cy="337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5377822"/>
            <a:ext cx="1197219" cy="3371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2"/>
                </a:solidFill>
              </a:defRPr>
            </a:lvl1pPr>
          </a:lstStyle>
          <a:p>
            <a:fld id="{27DD3B31-45FC-4531-8C1A-EE8B4EBB0E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358571" y="313"/>
            <a:ext cx="17145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2529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33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685800" rtl="0" eaLnBrk="1" latinLnBrk="0" hangingPunct="1">
        <a:lnSpc>
          <a:spcPct val="94000"/>
        </a:lnSpc>
        <a:spcBef>
          <a:spcPts val="750"/>
        </a:spcBef>
        <a:spcAft>
          <a:spcPts val="150"/>
        </a:spcAft>
        <a:buFont typeface="Franklin Gothic Book" panose="020B0503020102020204" pitchFamily="34" charset="0"/>
        <a:buChar char="■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5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287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35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35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17145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2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0574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2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24003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–"/>
        <a:defRPr sz="105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086100" indent="-288036" algn="l" defTabSz="685800" rtl="0" eaLnBrk="1" latinLnBrk="0" hangingPunct="1">
        <a:lnSpc>
          <a:spcPct val="94000"/>
        </a:lnSpc>
        <a:spcBef>
          <a:spcPts val="375"/>
        </a:spcBef>
        <a:spcAft>
          <a:spcPts val="150"/>
        </a:spcAft>
        <a:buFont typeface="Franklin Gothic Book" panose="020B0503020102020204" pitchFamily="34" charset="0"/>
        <a:buChar char="■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грехопадение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Жизнь отдельно от Бога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46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Рассказ о грехопадении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5922600"/>
              </p:ext>
            </p:extLst>
          </p:nvPr>
        </p:nvGraphicFramePr>
        <p:xfrm>
          <a:off x="1028700" y="1905000"/>
          <a:ext cx="7200900" cy="3544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003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Падение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2078364"/>
              </p:ext>
            </p:extLst>
          </p:nvPr>
        </p:nvGraphicFramePr>
        <p:xfrm>
          <a:off x="1028700" y="1905000"/>
          <a:ext cx="7200900" cy="3400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130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55</TotalTime>
  <Words>52</Words>
  <Application>Microsoft Office PowerPoint</Application>
  <PresentationFormat>Экран (16:10)</PresentationFormat>
  <Paragraphs>11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Franklin Gothic Book</vt:lpstr>
      <vt:lpstr>Crop</vt:lpstr>
      <vt:lpstr>грехопадение</vt:lpstr>
      <vt:lpstr>Рассказ о грехопадении</vt:lpstr>
      <vt:lpstr>Падение</vt:lpstr>
    </vt:vector>
  </TitlesOfParts>
  <Company>ОПУ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Рассказ о грехопадении</dc:title>
  <dc:subject>Ветхий Завет</dc:subject>
  <dc:creator>Владимир Сорокин</dc:creator>
  <cp:lastModifiedBy>Владимир Сорокин</cp:lastModifiedBy>
  <cp:revision>18</cp:revision>
  <dcterms:created xsi:type="dcterms:W3CDTF">2011-10-18T17:10:19Z</dcterms:created>
  <dcterms:modified xsi:type="dcterms:W3CDTF">2019-10-21T15:59:04Z</dcterms:modified>
  <cp:category>Курс</cp:category>
</cp:coreProperties>
</file>