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다윗이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 성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에 자기가 살 궁궐을 지었다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하나님의 궤를 둘 한 장소를 마련하고 궤를 안치할 장소에 장막을 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웃시엘 자손 가운데서 족장 암미나답과 그의 친족 백십이 명이다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0797122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다윗은 제사장 사독과 아비아달과 레위 사람 우리엘과 아사야와 요엘과 스마야와 엘리엘과 암미나답을 불러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6438907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레위 가문의 족장들입니다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 자신과 여러분의 친족들을 성결하게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이스라엘의 하나님의 궤를 내가 마련한 장소로 옮기십시오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338164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지난번에는 여러분이 메지 않았으므로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우리 하나님께서 우리를 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우리가 그분께 규례대로 하지 않아서 그렇게 된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804579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그러자 제사장들과 레위 사람들이 주 이스라엘의 하나님의 궤를 옮겨 오려고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스스로를 성결하게 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3038046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레위 자손은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모세가 명령한 하나님의 말씀대로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하나님의 궤를 채에 꿰어 그들의 어깨에 메었다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6201819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다윗은 레위 사람의 족장들에게 지시하여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그들의 친족으로 찬양하는 사람들에 임명하게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거문고와 수금과 심벌즈 등 악기를 연주하며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큰소리로 즐겁게 노래를 부르게 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4375045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레위 사람은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요엘의 아들 헤만과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친족 가운데서 베레야의 아들 아삽과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그들의 친족인 므라리 자손 가운데서 구사야의 아들 에단을 임명하였다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77524726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 말고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 번째 서열에 속한 그들의 친족들은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스가랴와 벤과 야아시엘과 스미라못과 여히엘과 운니와 엘리압과 브나야와 마아세야와 맛디디야와 엘리블레후와 믹네야와 문지기 오벳에돔과 여이엘이다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4819477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찬양대에 속한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헤만과 아삽과 에단은 놋 심벌즈를 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2622995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레위 사람 말고는 아무도 하나님의 궤를 메어서는 안 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 그들을 선택하여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하나님의 궤를 메고 영원히 하나님을 섬기게 하셨기 때문이다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3079839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스가랴와 아시엘과 스미라못과 여히엘과 운니와 엘리압과 마아세야와 브나야는 알라못 방식으로 거문고를 타고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2206460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맛디디야와 엘리블레후와 믹네야와 오벳에돔과 여이엘과 아사시야는 스미닛 방식으로 수금을 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81879296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레위 사람의 족장 그나냐는 지휘를 맡았다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음악에 조예가 깊었으므로 찬양하는 것을 지도하였다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4052389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베레갸와 엘가나는 궤를 지키는 문지기이다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028712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제사장인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스바냐와 요사밧과 느다넬과 아마새와 스가랴와 브나야와 엘리에셀은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하나님의 궤 앞에서 나팔을 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오벳에돔과 여히야는 궤를 지키는 문지기이다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74258866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다윗과 이스라엘 장로들과 천부장들이 오벳에돔의 집에서 주님의 언약궤를 옮겨 오려고 기쁜 마음으로 그리로 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3232024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 주님의 언약궤를 운반하는 레위 사람들을 도우셨으므로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그들이 수송아지 일곱 마리와 숫양 일곱 마리를 제물로 잡아서 바쳤다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65974843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하나님의 궤를 멘 레위 사람들과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찬양하는 사람들과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찬양하는 사람들의 지휘자 그나냐가 모두 다 고운 모시로 만든 겉옷을 입고 있었으며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다윗은 모시로 만든 에봇을 입고 있었다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985302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온 이스라엘은 환호성을 올리며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뿔나팔과 나팔을 불고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심벌즈를 우렁차게 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거문고와 수금을 타면서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언약궤를 메고 올라왔다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4673729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15:29.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주님의 언약궤가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 성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으로 들어올 때에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사울의 딸 미갈이 창 밖을 내다보다가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 왕이 춤추며 기뻐하는 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마음 속으로 그를 업신여겼다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835217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다윗은 그가 마련한 장소에 주님의 궤를 옮겨 오려고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온 이스라엘을 예루살렘으로 불러모았다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77914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다윗이 불러모은 아론의 자손과 레위 사람은 다음과 같다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801889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고핫 자손 가운데서 족장 우리엘과 그의 친족 백이십 명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21087029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므라리 자손 가운데서 족장 아사야와 그의 친족 이백이십 명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5967482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게르손 자손 가운데서 족장 요엘과 그의 친족 백삼십 명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030949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엘리사반 자손 가운데서 족장 스마야와 그의 친족 이백 명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442555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대상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헤브론 자손 가운데서 족장 엘리엘과 그의 친족 여든 명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역대상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023019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669</Words>
  <Application>Microsoft Office PowerPoint</Application>
  <PresentationFormat>화면 슬라이드 쇼(16:9)</PresentationFormat>
  <Paragraphs>58</Paragraphs>
  <Slides>29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29</vt:i4>
      </vt:variant>
    </vt:vector>
  </HeadingPairs>
  <TitlesOfParts>
    <vt:vector size="34" baseType="lpstr">
      <vt:lpstr>나눔스퀘어 ExtraBold</vt:lpstr>
      <vt:lpstr>Aptos</vt:lpstr>
      <vt:lpstr>Aptos Display</vt:lpstr>
      <vt:lpstr>Arial</vt:lpstr>
      <vt:lpstr>Office 테마</vt:lpstr>
      <vt:lpstr>대상 15:1. 다윗이 '다윗 성'에 자기가 살 궁궐을 지었다. 또 하나님의 궤를 둘 한 장소를 마련하고 궤를 안치할 장소에 장막을 치고,</vt:lpstr>
      <vt:lpstr>대상 15:2. 이렇게 말하였다. "레위 사람 말고는 아무도 하나님의 궤를 메어서는 안 된다. 주님께서 그들을 선택하여, 그들이 하나님의 궤를 메고 영원히 하나님을 섬기게 하셨기 때문이다."</vt:lpstr>
      <vt:lpstr>대상 15:3. 다윗은 그가 마련한 장소에 주님의 궤를 옮겨 오려고, 온 이스라엘을 예루살렘으로 불러모았다.</vt:lpstr>
      <vt:lpstr>대상 15:4. 다윗이 불러모은 아론의 자손과 레위 사람은 다음과 같다.</vt:lpstr>
      <vt:lpstr>대상 15:5. 고핫 자손 가운데서 족장 우리엘과 그의 친족 백이십 명,</vt:lpstr>
      <vt:lpstr>대상 15:6. 므라리 자손 가운데서 족장 아사야와 그의 친족 이백이십 명,</vt:lpstr>
      <vt:lpstr>대상 15:7. 게르손 자손 가운데서 족장 요엘과 그의 친족 백삼십 명,</vt:lpstr>
      <vt:lpstr>대상 15:8. 엘리사반 자손 가운데서 족장 스마야와 그의 친족 이백 명,</vt:lpstr>
      <vt:lpstr>대상 15:9. 헤브론 자손 가운데서 족장 엘리엘과 그의 친족 여든 명,</vt:lpstr>
      <vt:lpstr>대상 15:10. 웃시엘 자손 가운데서 족장 암미나답과 그의 친족 백십이 명이다.</vt:lpstr>
      <vt:lpstr>대상 15:11. 다윗은 제사장 사독과 아비아달과 레위 사람 우리엘과 아사야와 요엘과 스마야와 엘리엘과 암미나답을 불러,</vt:lpstr>
      <vt:lpstr>대상 15:12. 그들에게 말하였다. "여러분은 레위 가문의 족장들입니다. 여러분 자신과 여러분의 친족들을 성결하게 하고, 주 이스라엘의 하나님의 궤를 내가 마련한 장소로 옮기십시오.</vt:lpstr>
      <vt:lpstr>대상 15:13. 지난번에는 여러분이 메지 않았으므로, 주 우리 하나님께서 우리를 치셨습니다. 우리가 그분께 규례대로 하지 않아서 그렇게 된 것입니다."</vt:lpstr>
      <vt:lpstr>대상 15:14. 그러자 제사장들과 레위 사람들이 주 이스라엘의 하나님의 궤를 옮겨 오려고, 스스로를 성결하게 하였다.</vt:lpstr>
      <vt:lpstr>대상 15:15. 레위 자손은, 모세가 명령한 하나님의 말씀대로, 하나님의 궤를 채에 꿰어 그들의 어깨에 메었다.</vt:lpstr>
      <vt:lpstr>대상 15:16. 다윗은 레위 사람의 족장들에게 지시하여, 그들의 친족으로 찬양하는 사람들에 임명하게 하고, 거문고와 수금과 심벌즈 등 악기를 연주하며, 큰소리로 즐겁게 노래를 부르게 하였다.</vt:lpstr>
      <vt:lpstr>대상 15:17. 레위 사람은, 요엘의 아들 헤만과, 그의 친족 가운데서 베레야의 아들 아삽과, 또 그들의 친족인 므라리 자손 가운데서 구사야의 아들 에단을 임명하였다.</vt:lpstr>
      <vt:lpstr>대상 15:18. 그들 말고, 두 번째 서열에 속한 그들의 친족들은, 스가랴와 벤과 야아시엘과 스미라못과 여히엘과 운니와 엘리압과 브나야와 마아세야와 맛디디야와 엘리블레후와 믹네야와 문지기 오벳에돔과 여이엘이다.</vt:lpstr>
      <vt:lpstr>대상 15:19. 찬양대에 속한, 헤만과 아삽과 에단은 놋 심벌즈를 치고,</vt:lpstr>
      <vt:lpstr>대상 15:20. 스가랴와 아시엘과 스미라못과 여히엘과 운니와 엘리압과 마아세야와 브나야는 알라못 방식으로 거문고를 타고,</vt:lpstr>
      <vt:lpstr>대상 15:21. 맛디디야와 엘리블레후와 믹네야와 오벳에돔과 여이엘과 아사시야는 스미닛 방식으로 수금을 탔다.</vt:lpstr>
      <vt:lpstr>대상 15:22. 레위 사람의 족장 그나냐는 지휘를 맡았다. 그는 음악에 조예가 깊었으므로 찬양하는 것을 지도하였다.</vt:lpstr>
      <vt:lpstr>대상 15:23. 베레갸와 엘가나는 궤를 지키는 문지기이다.</vt:lpstr>
      <vt:lpstr>대상 15:24. 제사장인, 스바냐와 요사밧과 느다넬과 아마새와 스가랴와 브나야와 엘리에셀은, 하나님의 궤 앞에서 나팔을 불었다. 오벳에돔과 여히야는 궤를 지키는 문지기이다.</vt:lpstr>
      <vt:lpstr>대상 15:25. 다윗과 이스라엘 장로들과 천부장들이 오벳에돔의 집에서 주님의 언약궤를 옮겨 오려고 기쁜 마음으로 그리로 갔다.</vt:lpstr>
      <vt:lpstr>대상 15:26. 하나님께서 주님의 언약궤를 운반하는 레위 사람들을 도우셨으므로, 그들이 수송아지 일곱 마리와 숫양 일곱 마리를 제물로 잡아서 바쳤다.</vt:lpstr>
      <vt:lpstr>대상 15:27. 다윗과, 하나님의 궤를 멘 레위 사람들과, 찬양하는 사람들과, 찬양하는 사람들의 지휘자 그나냐가 모두 다 고운 모시로 만든 겉옷을 입고 있었으며, 다윗은 모시로 만든 에봇을 입고 있었다.</vt:lpstr>
      <vt:lpstr>대상 15:28. 온 이스라엘은 환호성을 올리며, 뿔나팔과 나팔을 불고, 심벌즈를 우렁차게 치고, 거문고와 수금을 타면서, 주님의 언약궤를 메고 올라왔다.</vt:lpstr>
      <vt:lpstr>대상 15:29. 주님의 언약궤가 '다윗 성'으로 들어올 때에, 사울의 딸 미갈이 창 밖을 내다보다가, 다윗 왕이 춤추며 기뻐하는 것을 보고, 마음 속으로 그를 업신여겼다.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2024-10-24T03:44:52Z</dcterms:modified>
</cp:coreProperties>
</file>

<file path=docProps/thumbnail.jpeg>
</file>