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9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832B1-56A3-400C-9063-EC81AE0FC639}" type="datetimeFigureOut">
              <a:rPr lang="en-US" smtClean="0"/>
              <a:pPr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4A065-CC4E-4E17-AD83-0ED009064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malwarebytes-antivirus-support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lobaltechsquad.com/malwarebytes-antivirus-suppor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lobaltechsquad.com/malwarebytes-antivirus-support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lobaltechsquad.com/malwarebytes-antivirus-suppor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lobaltechsquad1/?fref=nf" TargetMode="External"/><Relationship Id="rId2" Type="http://schemas.openxmlformats.org/officeDocument/2006/relationships/hyperlink" Target="https://twitter.com/globaltechsquad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lobaltechsquad.com/malwarebytes-antivirus-support/" TargetMode="External"/><Relationship Id="rId4" Type="http://schemas.openxmlformats.org/officeDocument/2006/relationships/hyperlink" Target="https://plus.google.com/107090989155259272986/posts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facebook.com/globaltechsquad1/?fref=nf" TargetMode="External"/><Relationship Id="rId7" Type="http://schemas.openxmlformats.org/officeDocument/2006/relationships/hyperlink" Target="https://twitter.com/globaltechsquad" TargetMode="External"/><Relationship Id="rId12" Type="http://schemas.openxmlformats.org/officeDocument/2006/relationships/hyperlink" Target="https://www.globaltechsquad.com/malwarebytes-antivirus-support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1.png"/><Relationship Id="rId5" Type="http://schemas.openxmlformats.org/officeDocument/2006/relationships/hyperlink" Target="https://www.tumblr.com/blog/globaltechsquad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7.jpeg"/><Relationship Id="rId9" Type="http://schemas.openxmlformats.org/officeDocument/2006/relationships/hyperlink" Target="https://plus.google.com/107090989155259272986/pos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304800"/>
            <a:ext cx="2045643" cy="2057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0" y="457200"/>
            <a:ext cx="624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Global Tech Squad</a:t>
            </a:r>
            <a:endParaRPr lang="en-U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400" y="1295400"/>
            <a:ext cx="4559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Toll Free No:1-800-294-5907</a:t>
            </a:r>
            <a:endParaRPr lang="en-US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3850" y="5334000"/>
            <a:ext cx="40517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MalWAReBYTES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622929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hlinkClick r:id="rId3"/>
              </a:rPr>
              <a:t>https://www.globaltechsquad.com/malwarebytes-antivirus-support/</a:t>
            </a:r>
            <a:endParaRPr lang="en-US" sz="2000" b="1" dirty="0"/>
          </a:p>
        </p:txBody>
      </p:sp>
      <p:pic>
        <p:nvPicPr>
          <p:cNvPr id="1026" name="Picture 2" descr="C:\Users\Admin\Desktop\malwarebytes-icon-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9050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1057" y="457200"/>
            <a:ext cx="67595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Toll Free No:1-800-294-5907</a:t>
            </a:r>
            <a:endParaRPr lang="en-US" sz="4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800" y="1371600"/>
            <a:ext cx="55792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Problem We are Facing in</a:t>
            </a:r>
            <a:endParaRPr lang="en-US" sz="4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33600" y="6260068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https://www.globaltechsquad.com/malwarebytes-antivirus-support/</a:t>
            </a:r>
            <a:endParaRPr lang="en-US" b="1" dirty="0"/>
          </a:p>
        </p:txBody>
      </p:sp>
      <p:pic>
        <p:nvPicPr>
          <p:cNvPr id="12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524001" cy="153276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81000" y="2362200"/>
            <a:ext cx="6858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Support for installation and un-installation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Activation of </a:t>
            </a: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 Antivirus Suite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Technical support for </a:t>
            </a: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 </a:t>
            </a:r>
            <a:r>
              <a:rPr lang="en-US" sz="2000" b="1" dirty="0" err="1">
                <a:solidFill>
                  <a:srgbClr val="00B0F0"/>
                </a:solidFill>
              </a:rPr>
              <a:t>antivrus</a:t>
            </a:r>
            <a:endParaRPr lang="en-US" sz="2000" b="1" dirty="0">
              <a:solidFill>
                <a:srgbClr val="00B0F0"/>
              </a:solidFill>
            </a:endParaRP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Support for </a:t>
            </a: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 antivirus update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Virus and Spyware removal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Antispyware installation and configuration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 err="1">
                <a:solidFill>
                  <a:srgbClr val="00B0F0"/>
                </a:solidFill>
              </a:rPr>
              <a:t>Upgradation</a:t>
            </a:r>
            <a:r>
              <a:rPr lang="en-US" sz="2000" b="1" dirty="0">
                <a:solidFill>
                  <a:srgbClr val="00B0F0"/>
                </a:solidFill>
              </a:rPr>
              <a:t> of </a:t>
            </a: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 antivirus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Modify </a:t>
            </a: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 antivirus settings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Subscription of </a:t>
            </a: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 antivirus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000" b="1" dirty="0" err="1">
                <a:solidFill>
                  <a:srgbClr val="00B0F0"/>
                </a:solidFill>
              </a:rPr>
              <a:t>Malwarebytes</a:t>
            </a:r>
            <a:r>
              <a:rPr lang="en-US" sz="2000" b="1" dirty="0">
                <a:solidFill>
                  <a:srgbClr val="00B0F0"/>
                </a:solidFill>
              </a:rPr>
              <a:t> performance issues fix</a:t>
            </a:r>
          </a:p>
        </p:txBody>
      </p:sp>
      <p:pic>
        <p:nvPicPr>
          <p:cNvPr id="2050" name="Picture 2" descr="C:\Users\Admin\Desktop\globaltechsquad\antivires ppt\Malwarebytes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895600"/>
            <a:ext cx="2095500" cy="20955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6153" y="312003"/>
            <a:ext cx="7371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u="sng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Toll Free No:1-800-294-5907</a:t>
            </a:r>
            <a:endParaRPr lang="en-US" sz="4800" b="1" u="sng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2197" y="1447800"/>
            <a:ext cx="5975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 smtClean="0">
                <a:ln w="11430"/>
                <a:solidFill>
                  <a:srgbClr val="002060"/>
                </a:solidFill>
              </a:rPr>
              <a:t>Reason of issues we are facing</a:t>
            </a:r>
            <a:endParaRPr lang="en-US" sz="3600" b="1" dirty="0">
              <a:ln w="11430"/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6260068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https://www.globaltechsquad.com/malwarebytes-antivirus-support/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2209800"/>
            <a:ext cx="746287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Absence of latest update of your installed</a:t>
            </a:r>
          </a:p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Antivirus Program.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Allowing software to access your information </a:t>
            </a:r>
          </a:p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while setting up your account.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Existence of Malware, Spyware, </a:t>
            </a:r>
          </a:p>
          <a:p>
            <a:pPr marL="342900" indent="-34290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Trojan or </a:t>
            </a:r>
          </a:p>
          <a:p>
            <a:pPr marL="342900" indent="-34290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Other harmful Viruses.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Installation Of Malicious Programs.</a:t>
            </a:r>
          </a:p>
          <a:p>
            <a:endParaRPr lang="en-US" sz="2400" b="1" dirty="0" smtClean="0">
              <a:solidFill>
                <a:srgbClr val="FFC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2" descr="C:\Users\Admin\Desktop\globaltechsquad\antivires ppt\Malwarebytes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886200"/>
            <a:ext cx="2095500" cy="2095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449759"/>
            <a:ext cx="7315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Resolving the Problem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9800" y="6260068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https://www.globaltechsquad.com/malwarebytes-antivirus-support/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6797" y="1828800"/>
            <a:ext cx="753482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70C0"/>
                </a:solidFill>
              </a:rPr>
              <a:t>Proper Installation or Un-installation of </a:t>
            </a:r>
          </a:p>
          <a:p>
            <a:pPr fontAlgn="base"/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malwarebytes</a:t>
            </a:r>
            <a:r>
              <a:rPr lang="en-US" sz="2800" b="1" dirty="0" smtClean="0">
                <a:solidFill>
                  <a:srgbClr val="0070C0"/>
                </a:solidFill>
              </a:rPr>
              <a:t> Antivirus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70C0"/>
                </a:solidFill>
              </a:rPr>
              <a:t>Configuration of </a:t>
            </a:r>
            <a:r>
              <a:rPr lang="en-US" sz="2800" b="1" dirty="0" err="1" smtClean="0">
                <a:solidFill>
                  <a:srgbClr val="0070C0"/>
                </a:solidFill>
              </a:rPr>
              <a:t>malwarebyte</a:t>
            </a:r>
            <a:r>
              <a:rPr lang="en-US" sz="2800" b="1" dirty="0" smtClean="0">
                <a:solidFill>
                  <a:srgbClr val="0070C0"/>
                </a:solidFill>
              </a:rPr>
              <a:t>  Antivirus product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70C0"/>
                </a:solidFill>
              </a:rPr>
              <a:t>PC Health Check Up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70C0"/>
                </a:solidFill>
              </a:rPr>
              <a:t>Updating or upgrading the latest</a:t>
            </a:r>
          </a:p>
          <a:p>
            <a:pPr fontAlgn="base"/>
            <a:r>
              <a:rPr lang="en-US" sz="2800" b="1" dirty="0" smtClean="0">
                <a:solidFill>
                  <a:srgbClr val="0070C0"/>
                </a:solidFill>
              </a:rPr>
              <a:t>  version product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70C0"/>
                </a:solidFill>
              </a:rPr>
              <a:t>PC Optimization for better </a:t>
            </a:r>
          </a:p>
          <a:p>
            <a:pPr fontAlgn="base"/>
            <a:r>
              <a:rPr lang="en-US" sz="2800" b="1" dirty="0" smtClean="0">
                <a:solidFill>
                  <a:srgbClr val="0070C0"/>
                </a:solidFill>
              </a:rPr>
              <a:t> performance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70C0"/>
                </a:solidFill>
              </a:rPr>
              <a:t>All troubleshooting services</a:t>
            </a:r>
          </a:p>
          <a:p>
            <a:endParaRPr lang="en-US" dirty="0"/>
          </a:p>
        </p:txBody>
      </p:sp>
      <p:pic>
        <p:nvPicPr>
          <p:cNvPr id="7" name="Picture 6" descr="Screen-Shot-2016-03-31-at-1.24.29-AM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57200"/>
            <a:ext cx="1287998" cy="1295400"/>
          </a:xfrm>
          <a:prstGeom prst="rect">
            <a:avLst/>
          </a:prstGeom>
        </p:spPr>
      </p:pic>
      <p:pic>
        <p:nvPicPr>
          <p:cNvPr id="8" name="Picture 2" descr="C:\Users\Admin\Desktop\globaltechsquad\antivires ppt\Malwarebytes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3886200"/>
            <a:ext cx="2095500" cy="2095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8159" y="609600"/>
            <a:ext cx="58276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Watching</a:t>
            </a:r>
            <a:endParaRPr lang="en-US" sz="4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2286000"/>
            <a:ext cx="1473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Follow us:</a:t>
            </a:r>
            <a:endParaRPr lang="en-US" sz="2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2438400"/>
            <a:ext cx="4008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https://twitter.com/globaltechsquad</a:t>
            </a:r>
            <a:endParaRPr lang="en-US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3124200"/>
            <a:ext cx="1446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Like Page:</a:t>
            </a:r>
            <a:endParaRPr lang="en-US" sz="2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3200400"/>
            <a:ext cx="6324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/>
              </a:rPr>
              <a:t> https://www.facebook.com/globaltechsquad1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33400" y="4110335"/>
            <a:ext cx="1712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Connect Us:</a:t>
            </a:r>
            <a:endParaRPr lang="en-US" sz="2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76400" y="4114800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/>
              </a:rPr>
              <a:t>https://plus.google.com/107090989155259272986/posts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8400" y="6336268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5"/>
              </a:rPr>
              <a:t>https://www.globaltechsquad.com/malwarebytes-antivirus-support/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181600"/>
            <a:ext cx="5620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We will feel happy to assist you </a:t>
            </a:r>
            <a:endParaRPr lang="en-US" sz="32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globaltechsqu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1219200" cy="1217367"/>
          </a:xfrm>
          <a:prstGeom prst="rect">
            <a:avLst/>
          </a:prstGeom>
          <a:noFill/>
        </p:spPr>
      </p:pic>
      <p:pic>
        <p:nvPicPr>
          <p:cNvPr id="3" name="Picture 2" descr="Kijgao6eT.jpe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1676400"/>
            <a:ext cx="1447800" cy="1255924"/>
          </a:xfrm>
          <a:prstGeom prst="rect">
            <a:avLst/>
          </a:prstGeom>
        </p:spPr>
      </p:pic>
      <p:pic>
        <p:nvPicPr>
          <p:cNvPr id="4" name="Picture 3" descr="tumblr-logo-lG9QtW-clipart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4191000"/>
            <a:ext cx="1066800" cy="1017832"/>
          </a:xfrm>
          <a:prstGeom prst="rect">
            <a:avLst/>
          </a:prstGeom>
        </p:spPr>
      </p:pic>
      <p:pic>
        <p:nvPicPr>
          <p:cNvPr id="5" name="Picture 4" descr="Twitter_bird_icon.png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38800" y="1752600"/>
            <a:ext cx="1447800" cy="1447800"/>
          </a:xfrm>
          <a:prstGeom prst="rect">
            <a:avLst/>
          </a:prstGeom>
        </p:spPr>
      </p:pic>
      <p:pic>
        <p:nvPicPr>
          <p:cNvPr id="6" name="Picture 5" descr="g+138.png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867400" y="3962400"/>
            <a:ext cx="1219200" cy="121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0" y="3429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Click Icons</a:t>
            </a:r>
            <a:endParaRPr lang="en-US" sz="2400" b="1" dirty="0"/>
          </a:p>
        </p:txBody>
      </p:sp>
      <p:sp>
        <p:nvSpPr>
          <p:cNvPr id="8" name="Right Arrow 7"/>
          <p:cNvSpPr/>
          <p:nvPr/>
        </p:nvSpPr>
        <p:spPr>
          <a:xfrm rot="13227540">
            <a:off x="2694552" y="3028178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9681986">
            <a:off x="4828159" y="3080798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8792806">
            <a:off x="2645461" y="4081246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2440542">
            <a:off x="4861016" y="4049040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45484" y="304800"/>
            <a:ext cx="53157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Watching</a:t>
            </a:r>
            <a:endParaRPr lang="en-US" sz="4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12" descr="finder_zoozoo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934200" y="838200"/>
            <a:ext cx="1981200" cy="20683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57400" y="5511225"/>
            <a:ext cx="4553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We are happy to help you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24000" y="622929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hlinkClick r:id="rId12"/>
              </a:rPr>
              <a:t>https://www.globaltechsquad.com/malwarebytes-antivirus-support/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204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Jbbadmin</cp:lastModifiedBy>
  <cp:revision>17</cp:revision>
  <dcterms:created xsi:type="dcterms:W3CDTF">2016-09-16T05:38:30Z</dcterms:created>
  <dcterms:modified xsi:type="dcterms:W3CDTF">2016-11-10T05:42:55Z</dcterms:modified>
</cp:coreProperties>
</file>