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70" r:id="rId2"/>
    <p:sldId id="267" r:id="rId3"/>
    <p:sldId id="257" r:id="rId4"/>
    <p:sldId id="258" r:id="rId5"/>
    <p:sldId id="259" r:id="rId6"/>
    <p:sldId id="260" r:id="rId7"/>
    <p:sldId id="268" r:id="rId8"/>
    <p:sldId id="269" r:id="rId9"/>
    <p:sldId id="261" r:id="rId10"/>
    <p:sldId id="262" r:id="rId11"/>
    <p:sldId id="263" r:id="rId12"/>
    <p:sldId id="264" r:id="rId13"/>
    <p:sldId id="265" r:id="rId14"/>
    <p:sldId id="266" r:id="rId15"/>
    <p:sldId id="271" r:id="rId1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FBE4281-E40C-4A48-A1F5-CB811CACD492}" type="datetimeFigureOut">
              <a:rPr lang="th-TH" smtClean="0"/>
              <a:t>03/07/55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285A9BE-3646-4728-8F90-AB756FF0A382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683568" y="692696"/>
            <a:ext cx="7704856" cy="5760640"/>
          </a:xfrm>
        </p:spPr>
        <p:txBody>
          <a:bodyPr>
            <a:normAutofit lnSpcReduction="10000"/>
          </a:bodyPr>
          <a:lstStyle/>
          <a:p>
            <a:pPr marL="68580" indent="0" algn="ctr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การนำเสนอข้อมูล</a:t>
            </a:r>
          </a:p>
          <a:p>
            <a:pPr marL="68580" indent="0" algn="ctr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เรื่อง </a:t>
            </a:r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อิทธิพลของวัฒนธรรมตะวันออกและตะวันตกที่มีต่อ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สังคมไทย</a:t>
            </a:r>
          </a:p>
          <a:p>
            <a:pPr marL="68580" indent="0" algn="ctr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จัดทำโดย</a:t>
            </a:r>
          </a:p>
          <a:p>
            <a:pPr marL="68580" indent="0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		นางสาวสุธาทิพย์  โพธิ์เงิน  เลขที่  </a:t>
            </a:r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๕</a:t>
            </a:r>
            <a:endParaRPr lang="th-TH" sz="3200" b="1" dirty="0" smtClean="0">
              <a:latin typeface="Angsana New" pitchFamily="18" charset="-34"/>
              <a:cs typeface="Angsana New" pitchFamily="18" charset="-34"/>
            </a:endParaRPr>
          </a:p>
          <a:p>
            <a:pPr marL="68580" indent="0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		นางสาวปฏิมาพร  สุนทรพุทธศาสตร์  เลขที่  ๑๑</a:t>
            </a:r>
          </a:p>
          <a:p>
            <a:pPr marL="68580" indent="0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		นางสาว</a:t>
            </a:r>
            <a:r>
              <a:rPr lang="th-TH" sz="3200" b="1" dirty="0" err="1" smtClean="0">
                <a:latin typeface="Angsana New" pitchFamily="18" charset="-34"/>
                <a:cs typeface="Angsana New" pitchFamily="18" charset="-34"/>
              </a:rPr>
              <a:t>สิณากรณ์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  ศรีพุทธิรัตน์   เลขที่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 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๒๒</a:t>
            </a:r>
            <a:endParaRPr lang="en-US" sz="3200" b="1" dirty="0" smtClean="0">
              <a:latin typeface="Angsana New" pitchFamily="18" charset="-34"/>
              <a:cs typeface="Angsana New" pitchFamily="18" charset="-34"/>
            </a:endParaRPr>
          </a:p>
          <a:p>
            <a:pPr marL="68580" indent="0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		นางสาวพรทิพย์  เหลือจารุ   เลขที่  ๓๓</a:t>
            </a:r>
            <a:endParaRPr lang="en-US" sz="3200" b="1" dirty="0" smtClean="0">
              <a:latin typeface="Angsana New" pitchFamily="18" charset="-34"/>
              <a:cs typeface="Angsana New" pitchFamily="18" charset="-34"/>
            </a:endParaRPr>
          </a:p>
          <a:p>
            <a:pPr marL="68580" indent="0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		นางสาว</a:t>
            </a:r>
            <a:r>
              <a:rPr lang="th-TH" sz="3200" b="1" dirty="0" err="1" smtClean="0">
                <a:latin typeface="Angsana New" pitchFamily="18" charset="-34"/>
                <a:cs typeface="Angsana New" pitchFamily="18" charset="-34"/>
              </a:rPr>
              <a:t>นฤต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รัมภา  เถียรทอง  เลขที่  ๓๘</a:t>
            </a:r>
          </a:p>
          <a:p>
            <a:pPr marL="68580" indent="0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		</a:t>
            </a:r>
            <a:r>
              <a:rPr lang="th-TH" sz="3200" b="1" dirty="0" err="1" smtClean="0">
                <a:latin typeface="Angsana New" pitchFamily="18" charset="-34"/>
                <a:cs typeface="Angsana New" pitchFamily="18" charset="-34"/>
              </a:rPr>
              <a:t>นางสาวช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ลิตา  จันทร์</a:t>
            </a:r>
            <a:r>
              <a:rPr lang="th-TH" sz="3200" b="1" dirty="0" err="1" smtClean="0">
                <a:latin typeface="Angsana New" pitchFamily="18" charset="-34"/>
                <a:cs typeface="Angsana New" pitchFamily="18" charset="-34"/>
              </a:rPr>
              <a:t>พงษ์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   เลขที่  ๔๘</a:t>
            </a:r>
          </a:p>
          <a:p>
            <a:pPr marL="68580" indent="0" algn="ctr">
              <a:buNone/>
            </a:pP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ชั้นมัธยมศึกษาปีที่  ๕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/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๑๔</a:t>
            </a:r>
            <a:endParaRPr lang="th-TH" sz="3200" b="1" dirty="0">
              <a:latin typeface="Angsana New" pitchFamily="18" charset="-34"/>
              <a:cs typeface="Angsana New" pitchFamily="18" charset="-34"/>
            </a:endParaRPr>
          </a:p>
          <a:p>
            <a:pPr marL="68580" indent="0">
              <a:buNone/>
            </a:pP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0795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ตัวอย่างวัฒนธรรมตะวันตกที่มีอิทธิพลต่อสังคมไทยที่สำคัญมีดังนี้</a:t>
            </a:r>
            <a:b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40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1.  ด้านการทหาร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  เป็นวัฒนธรรมตะวันตกแรก ๆ ที่คนไทยรับมาตั้งแต่อยุธยา  โดยซื้ออาวุธปืนมาใช้  มีการสร้างป้อมปราการตามแบบตะวันตก  เช่น  ป้อมวิไชยประสิทธิ์ที่ริมแม่น้ำเจ้าพระยา  ออกแบบโดยวิศวกรชาวฝรั่งเศส  ในสมัยรัตนโกสินทร์มีการจ้างชาวอังกฤษเข้ามารับราชการเพื่อทำหน้าที่ให้คำ ปรึกษาด้านการทหาร  มีการตั้งโรงเรียนนายร้อย  การฝึกหัดทหารแบบตะวันตก</a:t>
            </a:r>
            <a:endParaRPr lang="th-TH" sz="4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6698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36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2.  ด้านการศึกษา</a:t>
            </a:r>
            <a: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  ในสมัยรัชกาลที่ 3  มีชนชั้นนำจำนวนหนึ่ง  เช่น  พระอนุชาและขุนนางได้เรียนภาษาอังกฤษและวิทยาการตะวันตก  ในสมัยรัชกาลที่ 4  ทรงจ้างครูต่างชาติมาสอนภาษาอังกฤษและความรู้แบบตะวันตกในราชสำนัก</a:t>
            </a:r>
            <a:b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dirty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ในสมัย</a:t>
            </a:r>
            <a:r>
              <a:rPr lang="th-TH" sz="36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รัชการล</a:t>
            </a:r>
            <a: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ที่ 5  มีการตั้งโรงเรียนแผนใหม่  ตั้งกระทรวงธรรมการขึ้นมาจัดการศึกษาแบบใหม่  ทรงส่งพระราชโอรสและนักเรียนไทยไปศึกษาที่ประเทศต่าง ๆ เช่น  โรงเรียนแพทย์  โรงเรียนกฎหมาย  ในสมัยรัชกาลที่ 6  มีพระราชบัญญัติการศึกษาภาคบังคับและการตั้งจุฬาลงกรณ์มหาวิทยาลัย</a:t>
            </a:r>
            <a:endParaRPr lang="th-TH" sz="36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4153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3200" b="1" dirty="0" smtClean="0">
                <a:solidFill>
                  <a:schemeClr val="tx1"/>
                </a:solidFill>
              </a:rPr>
              <a:t>	</a:t>
            </a:r>
            <a:r>
              <a:rPr lang="th-TH" sz="32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3.  ด้านวิทยาการ</a:t>
            </a:r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เช่น ความรู้ทางด้านดาราศาสตร์ พระบาทสมเด็จพระจอมเกล้าเจ้าอยู่หัวทรงใช้ความรู้ทางดาราศาสตร์จนสามารถ คำนวณการเกิดสุริยุปราคาได้อย่างถูกต้อง  ความรู้ทางการแพทย์สมัยใหม่  ซึ่งเริ่มใน</a:t>
            </a:r>
            <a:r>
              <a:rPr lang="th-TH" sz="32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สม้ย</a:t>
            </a:r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รัชกาลที่ 3  ในสมัยรัชกาลที่ 5  มีการจัดตั้งโรงพยาบาล  โรงเรียนฝึกหัดแพทย์และพยาบาล  ความรู้ทางการแพทย์แบบตะวันตกนี้ได้เป็นพื้นฐานทางการแพทย์และสาธารณสุขไทย ในปัจจุบัน</a:t>
            </a:r>
            <a:b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	ด้านการพิมพ์  เริ่มจากการพิมพ์หนังสือพิมพ์รายปักษ์ภาษาไทยขึ้นเป็นครั้งแรกใน พ.ศ. 2387  ชื่อ  "บางกอกรี</a:t>
            </a:r>
            <a:r>
              <a:rPr lang="th-TH" sz="32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คอร์เดอร์</a:t>
            </a:r>
            <a:r>
              <a:rPr lang="th-TH" sz="32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"  การพิมพ์หนังสือทำให้ความรู้ต่าง ๆ แพร่หลายมากขึ้น  ในด้านการสื่อสารคมนาคม  เช่น  การสร้างถนน  สะพาน  โทรทัศน์  โทรศัพท์  กล้องถ่ายรูป  รถยนต์  รถไฟฟ้า  เครื่องคอมพิวเตอร์  เป็นต้น  ซึ่งช่วยอำนวยความสะดวกสบายให้แก่คนไทยเป็นอย่างมาก</a:t>
            </a:r>
            <a:endParaRPr lang="th-TH" sz="3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4724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7544" y="764704"/>
            <a:ext cx="8262250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b="1" dirty="0"/>
              <a:t>	</a:t>
            </a:r>
            <a:r>
              <a:rPr lang="th-TH" sz="40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4.  ด้านแนวคิดแบบตะวันตก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การศึกษาแบบตะวันตกทำให้แนวคิดทางการปกครอง เช่น  ประชาธิปไตย  คอมมิวนิสต์  สาธารณรัฐแพร่เข้ามาในไทย  และมีความต้องการให้มีการเปลี่ยนแปลงทางการเมือง นอกจากนี้ วรรณกรรมตะวันตกจำนวนมากก็ได้มีอิทธิพลต่อการเปลี่ยนรูปแบบการประพันธ์ จากร้อยกรองเป็นร้อยแก้ว และการสร้างแนวคิดใหม่ๆ ในสังคมไทย เช่น การเข้าใจวรรณกรรมรูปแบบ</a:t>
            </a:r>
            <a:r>
              <a:rPr lang="th-TH" sz="40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นว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นิยาย  เช่น  งานเขียนของดอกไม้สด  ศรีบูรพา</a:t>
            </a:r>
            <a:endParaRPr lang="th-TH" sz="4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5096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39552" y="764704"/>
            <a:ext cx="8095601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40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5.  ด้านวิถีการดำเนินชีวิต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  การรับวัฒนธรรมตะวันตกและสิ่งประดิษฐ์ต่างๆ มาใช้ ทำให้วิถีการดำเนินชีวิตของคนไทยแบบเดิมเปลี่ยนแปลงไป เช่น การใช้ช้อนส้อมรับประทานอาหารแทนการใช้มือ การนั่งเก้าอี้แทนการนั่งพื้น การใช้เครื่องแต่งกายแบบตะวันตกหรือปรับจากตะวันตก การปลูกสร้างพระราชวัง อาคารบ้านเรือนแบบตะวันตก ตลอดจนนำกีฬาของชาวตะวันตก เช่น  ฟุตบอล  กอล์ฟ  เข้ามาเผยแพร่  เป็นต้น</a:t>
            </a:r>
            <a:endParaRPr lang="th-TH" sz="4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0746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1389827" y="2564904"/>
            <a:ext cx="65527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The end</a:t>
            </a:r>
            <a:endParaRPr lang="th-TH" sz="9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9069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832648"/>
          </a:xfrm>
        </p:spPr>
        <p:txBody>
          <a:bodyPr/>
          <a:lstStyle/>
          <a:p>
            <a:pPr marL="0" indent="0">
              <a:buNone/>
            </a:pPr>
            <a:r>
              <a:rPr lang="th-TH" sz="6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อิทธิพลของวัฒนธรรม</a:t>
            </a:r>
            <a:r>
              <a:rPr lang="th-TH" sz="6000" b="1" dirty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ตะวันออกและตะวันตกที่</a:t>
            </a:r>
            <a:r>
              <a:rPr lang="th-TH" sz="60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มีต่อ</a:t>
            </a:r>
            <a:r>
              <a:rPr lang="th-TH" sz="6000" b="1" dirty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สังคมไทย</a:t>
            </a:r>
          </a:p>
          <a:p>
            <a:pPr marL="0" indent="0">
              <a:buNone/>
            </a:pPr>
            <a:r>
              <a:rPr lang="th-TH" dirty="0">
                <a:latin typeface="Angsana New" pitchFamily="18" charset="-34"/>
                <a:cs typeface="Angsana New" pitchFamily="18" charset="-34"/>
              </a:rPr>
              <a:t>          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การติดต่อกับชาวต่างชาติของคนไทยในยุคสมัยต่าง ๆ มีผลต่อสังคมไทยหลายด้าน  วัฒนธรรมตะวันออกและตะวันตกได้กลายเป็นส่วนหนึ่งของวัฒนธรรมไทย  โดยวัฒนธรรมบางอย่างได้ถูกปรับใช้ให้เหมาะสมกับวิถีชีวิตและประเพณีดั้งเดิมของคนไทย  ขณะที่วัฒนธรรมบางอย่างรับมาใช้โดยตรง</a:t>
            </a:r>
          </a:p>
        </p:txBody>
      </p:sp>
    </p:spTree>
    <p:extLst>
      <p:ext uri="{BB962C8B-B14F-4D97-AF65-F5344CB8AC3E}">
        <p14:creationId xmlns:p14="http://schemas.microsoft.com/office/powerpoint/2010/main" val="113345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6000" b="1" dirty="0" smtClean="0">
                <a:solidFill>
                  <a:schemeClr val="accent5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วัฒนธรรมตะวันออกที่มีอิทธิพลต่อสังคมไทย</a:t>
            </a:r>
          </a:p>
          <a:p>
            <a:pPr marL="0" indent="0">
              <a:buNone/>
            </a:pP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อิทธิพลของวัฒนธรรมตะวันออกต่อสังคมไทยมีมาตั้งแต่ก่อนการตั้งอาณาจักรของคนไทย  เช่น  สุโขทัย  ล้านนา  ซึ่งมีทั้งวัฒนธรรมที่รับจากอินเดีย  จีน  เปอร์เซีย  เพื่อนบ้าน  เช่น  เขมร  มอญ  พม่า  โดยผ่านการติดต่อค้าขาย  การรับราชการของชาวต่างชาติ  การทูต  และการทำสงคราม</a:t>
            </a:r>
            <a:endParaRPr lang="th-TH" sz="4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7623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สำหรับตัวอย่างอิทธิพลของวัฒนธรรมตะวันออกที่มีต่อสังคมไทยมีดังนี้</a:t>
            </a:r>
            <a:b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36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1.  ด้านอักษรศาสตร์</a:t>
            </a:r>
            <a: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  เช่น  ภาษาไทยที่ถูกประดิษฐ์ขึ้นในสมัยสุโขทัยได้รับอิทธิพลจากภาษาขอม  รับภาษาบาลี  ภาษาสันสกฤตจากหลายทางทั้งผ่านพระพุทธศาสนา  ผ่านศาสนาพราหมณ์-ฮินดู  จากอินเดีย  เขมร  นอกจากนี้  ในปัจจุบันภาษาจีน  ญี่ปุ่น  เกาหลี  ก็ได้มีอิทธิพลต่อสังคมไทยมากขึ้น</a:t>
            </a:r>
            <a:b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36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2.  ด้านกฎหมาย</a:t>
            </a:r>
            <a:r>
              <a:rPr lang="th-TH" sz="36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  มีการรับรากฐานกฎหมาย  มีการรับรากฐานกฎหมายอินเดีย  ได้แก่  คัมภีร์พระธรรมศาสตร์  โดยรับผ่านมาจากหัวเมืองมอญอีกต่อหนึ่ง  และกลายเป็นหลักของกฎหมายไทยสมัยอยุธยาและใช้มาถึงสมัยรัตนโกสินทร์ตอนต้น</a:t>
            </a:r>
            <a:endParaRPr lang="th-TH" sz="36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1787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40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3.  ด้านศาสนา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  พระพุทธศาสนาเผยแผ่อยู่ในผืนแผ่นดินไทยมาเป็นเวลายาวนานแล้ว  ดังจะเห็นได้จากแว่นแคว้นโบราณ  เช่น  ทวารวดี  หริ</a:t>
            </a:r>
            <a:r>
              <a:rPr lang="th-TH" sz="40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ภุญ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ชัยได้นับถือพระพุทธศาสนา  หรือสุโขทัย  รับพระพุทธศาสนาจากนครศรีธรรมราชและได้ถ่ายทอดให้แก่อาณาจักรอื่น ๆ ซึ่งมีผลต่อการดำเนินชีวิตและการสร้างสรรค์ศิลปวัฒนธรรมของคนไทยตลอดมา  นอกจากนี้  คนไทยยังได้รับอิทธิพลในการนับถือศาสนาอิสลามที่พ่อค้าชาวมุสลิมนำมาเผยแผ่  รวมทั้งคริสต์ศาสนาที่คณะมิชชันนารีนำเข้ามาเผยแผ่ในเมืองไทยนับตั้งแต่สมัย อยุธยา เป็นต้นมา</a:t>
            </a:r>
            <a:endParaRPr lang="th-TH" sz="4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31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4000" b="1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4.  ด้านวรรณกรรม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ในสมัยอยุธยาได้รับวรรณกรรมเรื่องรามเก</a:t>
            </a:r>
            <a:r>
              <a:rPr lang="th-TH" sz="40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รียรติ์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มาจากเรื่องรา</a:t>
            </a:r>
            <a:r>
              <a:rPr lang="th-TH" sz="40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มายณะ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ของอินเดีย เรื่องอิเหนาจากชวา ในสมัยรัตนโกสินทร์ได้มีการแปลวรรณกรรมจีน เช่น สามก๊ก </a:t>
            </a:r>
            <a:r>
              <a:rPr lang="th-TH" sz="40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ไซอิ๋ว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 วรรณกรรมของชาติอื่นๆ เช่น ราชาธิราชของชาวมอญ อาหรับราตรีของเปอร์เซีย เป็นต้น</a:t>
            </a:r>
            <a:endParaRPr lang="th-TH" sz="4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3600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611560" y="764704"/>
            <a:ext cx="8064896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latin typeface="Angsana New" pitchFamily="18" charset="-34"/>
              </a:rPr>
              <a:t>	</a:t>
            </a:r>
            <a:r>
              <a:rPr lang="en-US" sz="4000" b="1" dirty="0" smtClean="0">
                <a:latin typeface="Angsana New" pitchFamily="18" charset="-34"/>
                <a:cs typeface="Angsana New" pitchFamily="18" charset="-34"/>
              </a:rPr>
              <a:t>5. </a:t>
            </a: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ด้านศิลปวิทยา</a:t>
            </a:r>
            <a:r>
              <a:rPr lang="th-TH" sz="4000" b="1" dirty="0"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  เช่น    เชื่อกันว่าชาวสุโขทัยได้รับวิธีการทำเครื่อง</a:t>
            </a:r>
            <a:r>
              <a:rPr lang="th-TH" sz="4000" dirty="0" err="1">
                <a:latin typeface="Angsana New" pitchFamily="18" charset="-34"/>
                <a:cs typeface="Angsana New" pitchFamily="18" charset="-34"/>
              </a:rPr>
              <a:t>สังค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โลกมาจากช่างชาว</a:t>
            </a:r>
            <a:r>
              <a:rPr lang="th-TH" sz="4000" dirty="0" smtClean="0">
                <a:latin typeface="Angsana New" pitchFamily="18" charset="-34"/>
                <a:cs typeface="Angsana New" pitchFamily="18" charset="-34"/>
              </a:rPr>
              <a:t>จีน 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รวมทั้งรูปแบบสถาปัตยกรรมเนื่องในพระพุทธศาสนาจากอินเดีย  ศรีลังกา</a:t>
            </a:r>
            <a:br>
              <a:rPr lang="th-TH" sz="4000" dirty="0">
                <a:latin typeface="Angsana New" pitchFamily="18" charset="-34"/>
                <a:cs typeface="Angsana New" pitchFamily="18" charset="-34"/>
              </a:rPr>
            </a:br>
            <a:endParaRPr lang="th-TH" sz="40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771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4000" b="1" dirty="0" smtClean="0">
                <a:latin typeface="Angsana New" pitchFamily="18" charset="-34"/>
              </a:rPr>
              <a:t>	</a:t>
            </a:r>
            <a:r>
              <a:rPr lang="th-TH" sz="4000" b="1" dirty="0" smtClean="0">
                <a:latin typeface="Angsana New" pitchFamily="18" charset="-34"/>
                <a:cs typeface="Angsana New" pitchFamily="18" charset="-34"/>
              </a:rPr>
              <a:t>6</a:t>
            </a:r>
            <a:r>
              <a:rPr lang="th-TH" sz="4000" b="1" dirty="0">
                <a:latin typeface="Angsana New" pitchFamily="18" charset="-34"/>
                <a:cs typeface="Angsana New" pitchFamily="18" charset="-34"/>
              </a:rPr>
              <a:t>.  ด้วยวิถีการดำเนินชีวิต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  เช่น   คนไทยสมัยก่อนนิยมกินหมากพลู  รับวิธีการปรุงอาหารที่ใส่เครื่องแกง  เครื่องเทศจากอินเดีย  รับวิธีการปรุงอาหารแบบผัด  การใช้</a:t>
            </a:r>
            <a:r>
              <a:rPr lang="th-TH" sz="4000" dirty="0" err="1">
                <a:latin typeface="Angsana New" pitchFamily="18" charset="-34"/>
                <a:cs typeface="Angsana New" pitchFamily="18" charset="-34"/>
              </a:rPr>
              <a:t>กะทะ</a:t>
            </a:r>
            <a:r>
              <a:rPr lang="th-TH" sz="4000" dirty="0">
                <a:latin typeface="Angsana New" pitchFamily="18" charset="-34"/>
                <a:cs typeface="Angsana New" pitchFamily="18" charset="-34"/>
              </a:rPr>
              <a:t>  การใช้น้ำมันจากจีน  ในด้านการแต่งกาย  คนไทยสมัยก่อนนุ่งโจงกระเบนแบบชาวอินเดีย  เป็นต้น</a:t>
            </a:r>
          </a:p>
          <a:p>
            <a:pPr marL="0" indent="0">
              <a:buNone/>
            </a:pPr>
            <a:endParaRPr lang="th-TH" sz="4000" dirty="0"/>
          </a:p>
        </p:txBody>
      </p:sp>
    </p:spTree>
    <p:extLst>
      <p:ext uri="{BB962C8B-B14F-4D97-AF65-F5344CB8AC3E}">
        <p14:creationId xmlns:p14="http://schemas.microsoft.com/office/powerpoint/2010/main" val="74025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467544" y="476672"/>
            <a:ext cx="8424936" cy="5760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h-TH" sz="6500" b="1" dirty="0" smtClean="0">
                <a:solidFill>
                  <a:schemeClr val="bg1">
                    <a:lumMod val="50000"/>
                  </a:schemeClr>
                </a:solidFill>
                <a:latin typeface="Angsana New" pitchFamily="18" charset="-34"/>
                <a:cs typeface="Angsana New" pitchFamily="18" charset="-34"/>
              </a:rPr>
              <a:t>วัฒนธรรมตะวันตกที่มีอิทธิพลต่อสังคมไทย</a:t>
            </a:r>
            <a:endParaRPr lang="th-TH" sz="4000" dirty="0" smtClean="0">
              <a:solidFill>
                <a:schemeClr val="bg1">
                  <a:lumMod val="50000"/>
                </a:schemeClr>
              </a:solidFill>
              <a:latin typeface="Angsana New" pitchFamily="18" charset="-34"/>
              <a:cs typeface="Angsana New" pitchFamily="18" charset="-34"/>
            </a:endParaRPr>
          </a:p>
          <a:p>
            <a:pPr marL="0" indent="0">
              <a:buNone/>
            </a:pPr>
            <a:r>
              <a:rPr lang="th-TH" sz="4000" dirty="0">
                <a:latin typeface="Angsana New" pitchFamily="18" charset="-34"/>
                <a:cs typeface="Angsana New" pitchFamily="18" charset="-34"/>
              </a:rPr>
              <a:t>	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ไทยได้รับวัฒนธรรมตะวันตกหลายด้านมาตั้งแต่สมัยอยุธยาในระยะแรกเป็นความก้าวหน้าด้านการทหารสถาปัตยกรรม </a:t>
            </a:r>
            <a:r>
              <a:rPr lang="th-TH" sz="4000" dirty="0" err="1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ศิลป</a:t>
            </a:r>
            <a:r>
              <a:rPr lang="th-TH" sz="4000" dirty="0" smtClean="0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rPr>
              <a:t>วิทยาการ ในสมัยรัตนโกสินทร์ตั้งแต่รัชกาลที่ 3  เป็นต้นมา  คนไทยรับวัฒนธรรมตะวันตกมากขึ้น  ทำให้มีผลต่อการเปลี่ยนแปลงวิถีของคนไทยมาจนถึงปัจจุบัน</a:t>
            </a:r>
            <a:endParaRPr lang="th-TH" sz="40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1929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กำหนดเอง 4">
      <a:dk1>
        <a:srgbClr val="181713"/>
      </a:dk1>
      <a:lt1>
        <a:srgbClr val="FFC49D"/>
      </a:lt1>
      <a:dk2>
        <a:srgbClr val="181713"/>
      </a:dk2>
      <a:lt2>
        <a:srgbClr val="CAF278"/>
      </a:lt2>
      <a:accent1>
        <a:srgbClr val="CCFFFF"/>
      </a:accent1>
      <a:accent2>
        <a:srgbClr val="99FFCC"/>
      </a:accent2>
      <a:accent3>
        <a:srgbClr val="FFE0CB"/>
      </a:accent3>
      <a:accent4>
        <a:srgbClr val="CFFF43"/>
      </a:accent4>
      <a:accent5>
        <a:srgbClr val="DAC3AD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86</TotalTime>
  <Words>120</Words>
  <Application>Microsoft Office PowerPoint</Application>
  <PresentationFormat>นำเสนอทางหน้าจอ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15</vt:i4>
      </vt:variant>
    </vt:vector>
  </HeadingPairs>
  <TitlesOfParts>
    <vt:vector size="16" baseType="lpstr">
      <vt:lpstr>Austin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Windows User</dc:creator>
  <cp:lastModifiedBy>Windows User</cp:lastModifiedBy>
  <cp:revision>9</cp:revision>
  <dcterms:created xsi:type="dcterms:W3CDTF">2012-07-03T15:00:49Z</dcterms:created>
  <dcterms:modified xsi:type="dcterms:W3CDTF">2012-07-03T16:26:53Z</dcterms:modified>
</cp:coreProperties>
</file>