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slideLayouts/slideLayout7.xml" ContentType="application/vnd.openxmlformats-officedocument.presentationml.slideLayout+xml"/>
  <Override PartName="/ppt/theme/theme7.xml" ContentType="application/vnd.openxmlformats-officedocument.theme+xml"/>
  <Override PartName="/ppt/slideLayouts/slideLayout8.xml" ContentType="application/vnd.openxmlformats-officedocument.presentationml.slideLayout+xml"/>
  <Override PartName="/ppt/theme/theme8.xml" ContentType="application/vnd.openxmlformats-officedocument.theme+xml"/>
  <Override PartName="/ppt/slideLayouts/slideLayout9.xml" ContentType="application/vnd.openxmlformats-officedocument.presentationml.slideLayout+xml"/>
  <Override PartName="/ppt/theme/theme9.xml" ContentType="application/vnd.openxmlformats-officedocument.theme+xml"/>
  <Override PartName="/ppt/slideLayouts/slideLayout10.xml" ContentType="application/vnd.openxmlformats-officedocument.presentationml.slideLayout+xml"/>
  <Override PartName="/ppt/theme/theme10.xml" ContentType="application/vnd.openxmlformats-officedocument.theme+xml"/>
  <Override PartName="/ppt/slideLayouts/slideLayout11.xml" ContentType="application/vnd.openxmlformats-officedocument.presentationml.slideLayout+xml"/>
  <Override PartName="/ppt/theme/theme11.xml" ContentType="application/vnd.openxmlformats-officedocument.theme+xml"/>
  <Override PartName="/ppt/slideLayouts/slideLayout12.xml" ContentType="application/vnd.openxmlformats-officedocument.presentationml.slideLayout+xml"/>
  <Override PartName="/ppt/theme/theme12.xml" ContentType="application/vnd.openxmlformats-officedocument.theme+xml"/>
  <Override PartName="/ppt/slideLayouts/slideLayout13.xml" ContentType="application/vnd.openxmlformats-officedocument.presentationml.slideLayout+xml"/>
  <Override PartName="/ppt/theme/theme13.xml" ContentType="application/vnd.openxmlformats-officedocument.theme+xml"/>
  <Override PartName="/ppt/slideLayouts/slideLayout14.xml" ContentType="application/vnd.openxmlformats-officedocument.presentationml.slideLayout+xml"/>
  <Override PartName="/ppt/theme/theme14.xml" ContentType="application/vnd.openxmlformats-officedocument.theme+xml"/>
  <Override PartName="/ppt/slideLayouts/slideLayout15.xml" ContentType="application/vnd.openxmlformats-officedocument.presentationml.slideLayout+xml"/>
  <Override PartName="/ppt/theme/theme15.xml" ContentType="application/vnd.openxmlformats-officedocument.theme+xml"/>
  <Override PartName="/ppt/slideLayouts/slideLayout16.xml" ContentType="application/vnd.openxmlformats-officedocument.presentationml.slideLayout+xml"/>
  <Override PartName="/ppt/theme/theme16.xml" ContentType="application/vnd.openxmlformats-officedocument.theme+xml"/>
  <Override PartName="/ppt/slideLayouts/slideLayout17.xml" ContentType="application/vnd.openxmlformats-officedocument.presentationml.slideLayout+xml"/>
  <Override PartName="/ppt/theme/theme17.xml" ContentType="application/vnd.openxmlformats-officedocument.theme+xml"/>
  <Override PartName="/ppt/slideLayouts/slideLayout18.xml" ContentType="application/vnd.openxmlformats-officedocument.presentationml.slideLayout+xml"/>
  <Override PartName="/ppt/theme/theme18.xml" ContentType="application/vnd.openxmlformats-officedocument.theme+xml"/>
  <Override PartName="/ppt/slideLayouts/slideLayout19.xml" ContentType="application/vnd.openxmlformats-officedocument.presentationml.slideLayout+xml"/>
  <Override PartName="/ppt/theme/theme19.xml" ContentType="application/vnd.openxmlformats-officedocument.theme+xml"/>
  <Override PartName="/ppt/slideLayouts/slideLayout20.xml" ContentType="application/vnd.openxmlformats-officedocument.presentationml.slideLayout+xml"/>
  <Override PartName="/ppt/theme/theme20.xml" ContentType="application/vnd.openxmlformats-officedocument.theme+xml"/>
  <Override PartName="/ppt/slideLayouts/slideLayout21.xml" ContentType="application/vnd.openxmlformats-officedocument.presentationml.slideLayout+xml"/>
  <Override PartName="/ppt/theme/theme21.xml" ContentType="application/vnd.openxmlformats-officedocument.theme+xml"/>
  <Override PartName="/ppt/slideLayouts/slideLayout22.xml" ContentType="application/vnd.openxmlformats-officedocument.presentationml.slideLayout+xml"/>
  <Override PartName="/ppt/theme/theme22.xml" ContentType="application/vnd.openxmlformats-officedocument.theme+xml"/>
  <Override PartName="/ppt/slideLayouts/slideLayout23.xml" ContentType="application/vnd.openxmlformats-officedocument.presentationml.slideLayout+xml"/>
  <Override PartName="/ppt/theme/theme23.xml" ContentType="application/vnd.openxmlformats-officedocument.theme+xml"/>
  <Override PartName="/ppt/slideLayouts/slideLayout24.xml" ContentType="application/vnd.openxmlformats-officedocument.presentationml.slideLayout+xml"/>
  <Override PartName="/ppt/theme/theme2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Props/core0.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openxmlformats.org/officedocument/2006/relationships/metadata/core-properties" Target="docProps/core0.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 id="2147483652" r:id="rId3"/>
    <p:sldMasterId id="2147483654" r:id="rId4"/>
    <p:sldMasterId id="2147483656" r:id="rId5"/>
    <p:sldMasterId id="2147483658" r:id="rId6"/>
    <p:sldMasterId id="2147483660" r:id="rId7"/>
    <p:sldMasterId id="2147483662" r:id="rId8"/>
    <p:sldMasterId id="2147483664" r:id="rId9"/>
    <p:sldMasterId id="2147483666" r:id="rId10"/>
    <p:sldMasterId id="2147483668" r:id="rId11"/>
    <p:sldMasterId id="2147483670" r:id="rId12"/>
    <p:sldMasterId id="2147483672" r:id="rId13"/>
    <p:sldMasterId id="2147483674" r:id="rId14"/>
    <p:sldMasterId id="2147483676" r:id="rId15"/>
    <p:sldMasterId id="2147483678" r:id="rId16"/>
    <p:sldMasterId id="2147483680" r:id="rId17"/>
    <p:sldMasterId id="2147483682" r:id="rId18"/>
    <p:sldMasterId id="2147483684" r:id="rId19"/>
    <p:sldMasterId id="2147483686" r:id="rId20"/>
    <p:sldMasterId id="2147483688" r:id="rId21"/>
    <p:sldMasterId id="2147483690" r:id="rId22"/>
    <p:sldMasterId id="2147483692" r:id="rId23"/>
    <p:sldMasterId id="2147483694" r:id="rId24"/>
  </p:sldMasterIdLst>
  <p:sldIdLst>
    <p:sldId id="256" r:id="rId25"/>
    <p:sldId id="257" r:id="rId26"/>
    <p:sldId id="258" r:id="rId27"/>
    <p:sldId id="259" r:id="rId28"/>
    <p:sldId id="260" r:id="rId29"/>
    <p:sldId id="261" r:id="rId30"/>
    <p:sldId id="262" r:id="rId31"/>
    <p:sldId id="263" r:id="rId32"/>
    <p:sldId id="264" r:id="rId33"/>
    <p:sldId id="265" r:id="rId34"/>
    <p:sldId id="266" r:id="rId35"/>
    <p:sldId id="267" r:id="rId36"/>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6" d="100"/>
          <a:sy n="106" d="100"/>
        </p:scale>
        <p:origin x="778" y="7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2.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Master" Target="slideMasters/slideMaster21.xml"/><Relationship Id="rId34" Type="http://schemas.openxmlformats.org/officeDocument/2006/relationships/slide" Target="slides/slide10.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1.xml"/><Relationship Id="rId33" Type="http://schemas.openxmlformats.org/officeDocument/2006/relationships/slide" Target="slides/slide9.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Master" Target="slideMasters/slideMaster20.xml"/><Relationship Id="rId29"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 Target="slides/slide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 Target="slides/slide4.xml"/><Relationship Id="rId36" Type="http://schemas.openxmlformats.org/officeDocument/2006/relationships/slide" Target="slides/slide12.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7.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 Target="slides/slide3.xml"/><Relationship Id="rId30" Type="http://schemas.openxmlformats.org/officeDocument/2006/relationships/slide" Target="slides/slide6.xml"/><Relationship Id="rId35" Type="http://schemas.openxmlformats.org/officeDocument/2006/relationships/slide" Target="slides/slide1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p:spTree>
      <p:nvGrpSpPr>
        <p:cNvPr id="1" name=""/>
        <p:cNvGrpSpPr/>
        <p:nvPr/>
      </p:nvGrpSpPr>
      <p:grpSpPr>
        <a:xfrm>
          <a:off x="0" y="0"/>
          <a:ext cx="0" cy="0"/>
          <a:chOff x="0" y="0"/>
          <a:chExt cx="0" cy="0"/>
        </a:xfrm>
      </p:grpSpPr>
      <p:sp>
        <p:nvSpPr>
          <p:cNvPr id="8" name="PlaceHolder 1"/>
          <p:cNvSpPr>
            <a:spLocks noGrp="1"/>
          </p:cNvSpPr>
          <p:nvPr>
            <p:ph type="title"/>
          </p:nvPr>
        </p:nvSpPr>
        <p:spPr>
          <a:xfrm>
            <a:off x="398880" y="594000"/>
            <a:ext cx="6856920" cy="1104840"/>
          </a:xfrm>
          <a:prstGeom prst="rect">
            <a:avLst/>
          </a:prstGeom>
          <a:noFill/>
          <a:ln w="0">
            <a:noFill/>
          </a:ln>
        </p:spPr>
        <p:txBody>
          <a:bodyPr lIns="0" tIns="0" rIns="0" bIns="0" anchor="ctr">
            <a:noAutofit/>
          </a:bodyPr>
          <a:lstStyle/>
          <a:p>
            <a:pPr indent="0">
              <a:buNone/>
            </a:pPr>
            <a:endParaRPr lang="fr-FR" sz="1800" b="0" strike="noStrike" spc="-1">
              <a:solidFill>
                <a:schemeClr val="dk1"/>
              </a:solidFill>
              <a:latin typeface="Arial"/>
            </a:endParaRPr>
          </a:p>
        </p:txBody>
      </p:sp>
      <p:sp>
        <p:nvSpPr>
          <p:cNvPr id="9" name="PlaceHolder 2"/>
          <p:cNvSpPr>
            <a:spLocks noGrp="1"/>
          </p:cNvSpPr>
          <p:nvPr>
            <p:ph type="subTitle"/>
          </p:nvPr>
        </p:nvSpPr>
        <p:spPr>
          <a:xfrm>
            <a:off x="457200" y="1203480"/>
            <a:ext cx="8229240" cy="2982960"/>
          </a:xfrm>
          <a:prstGeom prst="rect">
            <a:avLst/>
          </a:prstGeom>
          <a:noFill/>
          <a:ln w="0">
            <a:noFill/>
          </a:ln>
        </p:spPr>
        <p:txBody>
          <a:bodyPr lIns="0" tIns="0" rIns="0" bIns="0" anchor="ctr">
            <a:noAutofit/>
          </a:bodyPr>
          <a:lstStyle/>
          <a:p>
            <a:pPr indent="0" algn="ctr">
              <a:buNone/>
            </a:pPr>
            <a:endParaRPr lang="en-US" sz="3200" b="0" strike="noStrike" spc="-1">
              <a:solidFill>
                <a:srgbClr val="000000"/>
              </a:solidFill>
              <a:latin typeface="OpenSymbo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_1_1_1_1_1_1">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CUSTOM_3_1">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SECTION_HEADER">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_1_1_1_1_1_1_1">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_1_1_1_1_1_1_1_1">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_AND_BODY">
    <p:spTree>
      <p:nvGrpSpPr>
        <p:cNvPr id="1" name=""/>
        <p:cNvGrpSpPr/>
        <p:nvPr/>
      </p:nvGrpSpPr>
      <p:grpSpPr>
        <a:xfrm>
          <a:off x="0" y="0"/>
          <a:ext cx="0" cy="0"/>
          <a:chOff x="0" y="0"/>
          <a:chExt cx="0" cy="0"/>
        </a:xfrm>
      </p:grpSpPr>
      <p:sp>
        <p:nvSpPr>
          <p:cNvPr id="102" name="PlaceHolder 1"/>
          <p:cNvSpPr>
            <a:spLocks noGrp="1"/>
          </p:cNvSpPr>
          <p:nvPr>
            <p:ph type="title"/>
          </p:nvPr>
        </p:nvSpPr>
        <p:spPr>
          <a:xfrm>
            <a:off x="398880" y="594000"/>
            <a:ext cx="6856920" cy="1104840"/>
          </a:xfrm>
          <a:prstGeom prst="rect">
            <a:avLst/>
          </a:prstGeom>
          <a:noFill/>
          <a:ln w="0">
            <a:noFill/>
          </a:ln>
        </p:spPr>
        <p:txBody>
          <a:bodyPr lIns="0" tIns="0" rIns="0" bIns="0" anchor="ctr">
            <a:noAutofit/>
          </a:bodyPr>
          <a:lstStyle/>
          <a:p>
            <a:pPr indent="0">
              <a:buNone/>
            </a:pPr>
            <a:endParaRPr lang="fr-FR" sz="1800" b="0" strike="noStrike" spc="-1">
              <a:solidFill>
                <a:schemeClr val="dk1"/>
              </a:solidFill>
              <a:latin typeface="Arial"/>
            </a:endParaRPr>
          </a:p>
        </p:txBody>
      </p:sp>
      <p:sp>
        <p:nvSpPr>
          <p:cNvPr id="103" name="PlaceHolder 2"/>
          <p:cNvSpPr>
            <a:spLocks noGrp="1"/>
          </p:cNvSpPr>
          <p:nvPr>
            <p:ph/>
          </p:nvPr>
        </p:nvSpPr>
        <p:spPr>
          <a:xfrm>
            <a:off x="457200" y="1203480"/>
            <a:ext cx="8229240" cy="2982960"/>
          </a:xfrm>
          <a:prstGeom prst="rect">
            <a:avLst/>
          </a:prstGeom>
          <a:noFill/>
          <a:ln w="0">
            <a:noFill/>
          </a:ln>
        </p:spPr>
        <p:txBody>
          <a:bodyPr lIns="0" tIns="0" rIns="0" bIns="0" anchor="t">
            <a:normAutofit/>
          </a:bodyPr>
          <a:lstStyle/>
          <a:p>
            <a:pPr indent="0">
              <a:spcBef>
                <a:spcPts val="1417"/>
              </a:spcBef>
              <a:buNone/>
            </a:pPr>
            <a:endParaRPr lang="fr-FR" sz="1400" b="0" strike="noStrike" spc="-1">
              <a:solidFill>
                <a:srgbClr val="000000"/>
              </a:solidFill>
              <a:latin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_AND_TWO_COLUMNS">
    <p:spTree>
      <p:nvGrpSpPr>
        <p:cNvPr id="1" name=""/>
        <p:cNvGrpSpPr/>
        <p:nvPr/>
      </p:nvGrpSpPr>
      <p:grpSpPr>
        <a:xfrm>
          <a:off x="0" y="0"/>
          <a:ext cx="0" cy="0"/>
          <a:chOff x="0" y="0"/>
          <a:chExt cx="0" cy="0"/>
        </a:xfrm>
      </p:grpSpPr>
      <p:sp>
        <p:nvSpPr>
          <p:cNvPr id="110" name="PlaceHolder 1"/>
          <p:cNvSpPr>
            <a:spLocks noGrp="1"/>
          </p:cNvSpPr>
          <p:nvPr>
            <p:ph type="title"/>
          </p:nvPr>
        </p:nvSpPr>
        <p:spPr>
          <a:xfrm>
            <a:off x="398880" y="594000"/>
            <a:ext cx="6856920" cy="1104840"/>
          </a:xfrm>
          <a:prstGeom prst="rect">
            <a:avLst/>
          </a:prstGeom>
          <a:noFill/>
          <a:ln w="0">
            <a:noFill/>
          </a:ln>
        </p:spPr>
        <p:txBody>
          <a:bodyPr lIns="0" tIns="0" rIns="0" bIns="0" anchor="ctr">
            <a:noAutofit/>
          </a:bodyPr>
          <a:lstStyle/>
          <a:p>
            <a:pPr indent="0">
              <a:buNone/>
            </a:pPr>
            <a:endParaRPr lang="fr-FR" sz="1800" b="0" strike="noStrike" spc="-1">
              <a:solidFill>
                <a:schemeClr val="dk1"/>
              </a:solidFill>
              <a:latin typeface="Arial"/>
            </a:endParaRPr>
          </a:p>
        </p:txBody>
      </p:sp>
      <p:sp>
        <p:nvSpPr>
          <p:cNvPr id="111" name="PlaceHolder 2"/>
          <p:cNvSpPr>
            <a:spLocks noGrp="1"/>
          </p:cNvSpPr>
          <p:nvPr>
            <p:ph/>
          </p:nvPr>
        </p:nvSpPr>
        <p:spPr>
          <a:xfrm>
            <a:off x="457200" y="1203480"/>
            <a:ext cx="4015800" cy="2982960"/>
          </a:xfrm>
          <a:prstGeom prst="rect">
            <a:avLst/>
          </a:prstGeom>
          <a:noFill/>
          <a:ln w="0">
            <a:noFill/>
          </a:ln>
        </p:spPr>
        <p:txBody>
          <a:bodyPr lIns="0" tIns="0" rIns="0" bIns="0" anchor="t">
            <a:normAutofit/>
          </a:bodyPr>
          <a:lstStyle/>
          <a:p>
            <a:pPr indent="0">
              <a:spcBef>
                <a:spcPts val="1417"/>
              </a:spcBef>
              <a:buNone/>
            </a:pPr>
            <a:endParaRPr lang="fr-FR" sz="1400" b="0" strike="noStrike" spc="-1">
              <a:solidFill>
                <a:srgbClr val="000000"/>
              </a:solidFill>
              <a:latin typeface="Arial"/>
            </a:endParaRPr>
          </a:p>
        </p:txBody>
      </p:sp>
      <p:sp>
        <p:nvSpPr>
          <p:cNvPr id="112" name="PlaceHolder 3"/>
          <p:cNvSpPr>
            <a:spLocks noGrp="1"/>
          </p:cNvSpPr>
          <p:nvPr>
            <p:ph/>
          </p:nvPr>
        </p:nvSpPr>
        <p:spPr>
          <a:xfrm>
            <a:off x="4674240" y="1203480"/>
            <a:ext cx="4015800" cy="2982960"/>
          </a:xfrm>
          <a:prstGeom prst="rect">
            <a:avLst/>
          </a:prstGeom>
          <a:noFill/>
          <a:ln w="0">
            <a:noFill/>
          </a:ln>
        </p:spPr>
        <p:txBody>
          <a:bodyPr lIns="0" tIns="0" rIns="0" bIns="0" anchor="t">
            <a:normAutofit/>
          </a:bodyPr>
          <a:lstStyle/>
          <a:p>
            <a:pPr indent="0">
              <a:spcBef>
                <a:spcPts val="1417"/>
              </a:spcBef>
              <a:buNone/>
            </a:pPr>
            <a:endParaRPr lang="fr-FR" sz="1400" b="0" strike="noStrike" spc="-1">
              <a:solidFill>
                <a:srgbClr val="000000"/>
              </a:solidFill>
              <a:latin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_ONLY">
    <p:spTree>
      <p:nvGrpSpPr>
        <p:cNvPr id="1" name=""/>
        <p:cNvGrpSpPr/>
        <p:nvPr/>
      </p:nvGrpSpPr>
      <p:grpSpPr>
        <a:xfrm>
          <a:off x="0" y="0"/>
          <a:ext cx="0" cy="0"/>
          <a:chOff x="0" y="0"/>
          <a:chExt cx="0" cy="0"/>
        </a:xfrm>
      </p:grpSpPr>
      <p:sp>
        <p:nvSpPr>
          <p:cNvPr id="117" name="PlaceHolder 1"/>
          <p:cNvSpPr>
            <a:spLocks noGrp="1"/>
          </p:cNvSpPr>
          <p:nvPr>
            <p:ph type="title"/>
          </p:nvPr>
        </p:nvSpPr>
        <p:spPr>
          <a:xfrm>
            <a:off x="398880" y="594000"/>
            <a:ext cx="6856920" cy="1104840"/>
          </a:xfrm>
          <a:prstGeom prst="rect">
            <a:avLst/>
          </a:prstGeom>
          <a:noFill/>
          <a:ln w="0">
            <a:noFill/>
          </a:ln>
        </p:spPr>
        <p:txBody>
          <a:bodyPr lIns="0" tIns="0" rIns="0" bIns="0" anchor="ctr">
            <a:noAutofit/>
          </a:bodyPr>
          <a:lstStyle/>
          <a:p>
            <a:pPr indent="0">
              <a:buNone/>
            </a:pPr>
            <a:endParaRPr lang="fr-FR" sz="1800" b="0" strike="noStrike" spc="-1">
              <a:solidFill>
                <a:schemeClr val="dk1"/>
              </a:solidFill>
              <a:latin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ONE_COLUMN_TEXT">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MAIN_POINT">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IG_NUMBER">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SECTION_TITLE_AND_DESCRIPTION">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CAPTION_ONLY">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simple-light-2">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CUSTOM_2_1">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CUSTOM_2_1_1">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_1_1_1_1_2_1">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CUSTOM">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ONE_COLUMN_TEXT_1">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ITLE_ONLY_1">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_1_1_1_2">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_1_1_1_1_1">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0.xml"/><Relationship Id="rId1" Type="http://schemas.openxmlformats.org/officeDocument/2006/relationships/slideLayout" Target="../slideLayouts/slideLayout10.xml"/><Relationship Id="rId5" Type="http://schemas.openxmlformats.org/officeDocument/2006/relationships/image" Target="../media/image3.png"/><Relationship Id="rId4" Type="http://schemas.openxmlformats.org/officeDocument/2006/relationships/image" Target="../media/image2.png"/></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theme" Target="../theme/theme11.xml"/><Relationship Id="rId1" Type="http://schemas.openxmlformats.org/officeDocument/2006/relationships/slideLayout" Target="../slideLayouts/slideLayout11.xml"/><Relationship Id="rId6" Type="http://schemas.openxmlformats.org/officeDocument/2006/relationships/hyperlink" Target="http://bit.ly/2TtBDfr" TargetMode="External"/><Relationship Id="rId5" Type="http://schemas.openxmlformats.org/officeDocument/2006/relationships/hyperlink" Target="https://bit.ly/3A1uf1Q" TargetMode="External"/><Relationship Id="rId4" Type="http://schemas.openxmlformats.org/officeDocument/2006/relationships/image" Target="../media/image2.png"/></Relationships>
</file>

<file path=ppt/slideMasters/_rels/slideMaster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2.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2.png"/></Relationships>
</file>

<file path=ppt/slideMasters/_rels/slideMaster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13.xml"/><Relationship Id="rId1" Type="http://schemas.openxmlformats.org/officeDocument/2006/relationships/slideLayout" Target="../slideLayouts/slideLayout13.xml"/></Relationships>
</file>

<file path=ppt/slideMasters/_rels/slideMaster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4.xml"/><Relationship Id="rId1" Type="http://schemas.openxmlformats.org/officeDocument/2006/relationships/slideLayout" Target="../slideLayouts/slideLayout14.xml"/></Relationships>
</file>

<file path=ppt/slideMasters/_rels/slideMaster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15.xml"/><Relationship Id="rId1" Type="http://schemas.openxmlformats.org/officeDocument/2006/relationships/slideLayout" Target="../slideLayouts/slideLayout15.xml"/><Relationship Id="rId4" Type="http://schemas.openxmlformats.org/officeDocument/2006/relationships/image" Target="../media/image3.png"/></Relationships>
</file>

<file path=ppt/slideMasters/_rels/slideMaster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6.xml"/><Relationship Id="rId1" Type="http://schemas.openxmlformats.org/officeDocument/2006/relationships/slideLayout" Target="../slideLayouts/slideLayout16.xml"/><Relationship Id="rId4" Type="http://schemas.openxmlformats.org/officeDocument/2006/relationships/image" Target="../media/image3.png"/></Relationships>
</file>

<file path=ppt/slideMasters/_rels/slideMaster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17.xml"/><Relationship Id="rId1" Type="http://schemas.openxmlformats.org/officeDocument/2006/relationships/slideLayout" Target="../slideLayouts/slideLayout17.xml"/></Relationships>
</file>

<file path=ppt/slideMasters/_rels/slideMaster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18.xml"/><Relationship Id="rId1" Type="http://schemas.openxmlformats.org/officeDocument/2006/relationships/slideLayout" Target="../slideLayouts/slideLayout18.xml"/><Relationship Id="rId4" Type="http://schemas.openxmlformats.org/officeDocument/2006/relationships/image" Target="../media/image3.png"/></Relationships>
</file>

<file path=ppt/slideMasters/_rels/slideMaster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9.xml"/><Relationship Id="rId1" Type="http://schemas.openxmlformats.org/officeDocument/2006/relationships/slideLayout" Target="../slideLayouts/slideLayout1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20.xml"/><Relationship Id="rId1" Type="http://schemas.openxmlformats.org/officeDocument/2006/relationships/slideLayout" Target="../slideLayouts/slideLayout20.xml"/></Relationships>
</file>

<file path=ppt/slideMasters/_rels/slideMaster21.xml.rels><?xml version="1.0" encoding="UTF-8" standalone="yes"?>
<Relationships xmlns="http://schemas.openxmlformats.org/package/2006/relationships"><Relationship Id="rId2" Type="http://schemas.openxmlformats.org/officeDocument/2006/relationships/theme" Target="../theme/theme21.xml"/><Relationship Id="rId1" Type="http://schemas.openxmlformats.org/officeDocument/2006/relationships/slideLayout" Target="../slideLayouts/slideLayout21.xml"/></Relationships>
</file>

<file path=ppt/slideMasters/_rels/slideMaster22.xml.rels><?xml version="1.0" encoding="UTF-8" standalone="yes"?>
<Relationships xmlns="http://schemas.openxmlformats.org/package/2006/relationships"><Relationship Id="rId2" Type="http://schemas.openxmlformats.org/officeDocument/2006/relationships/theme" Target="../theme/theme22.xml"/><Relationship Id="rId1" Type="http://schemas.openxmlformats.org/officeDocument/2006/relationships/slideLayout" Target="../slideLayouts/slideLayout22.xml"/></Relationships>
</file>

<file path=ppt/slideMasters/_rels/slideMaster23.xml.rels><?xml version="1.0" encoding="UTF-8" standalone="yes"?>
<Relationships xmlns="http://schemas.openxmlformats.org/package/2006/relationships"><Relationship Id="rId2" Type="http://schemas.openxmlformats.org/officeDocument/2006/relationships/theme" Target="../theme/theme23.xml"/><Relationship Id="rId1" Type="http://schemas.openxmlformats.org/officeDocument/2006/relationships/slideLayout" Target="../slideLayouts/slideLayout23.xml"/></Relationships>
</file>

<file path=ppt/slideMasters/_rels/slideMaster24.xml.rels><?xml version="1.0" encoding="UTF-8" standalone="yes"?>
<Relationships xmlns="http://schemas.openxmlformats.org/package/2006/relationships"><Relationship Id="rId2" Type="http://schemas.openxmlformats.org/officeDocument/2006/relationships/theme" Target="../theme/theme24.xml"/><Relationship Id="rId1"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4.xml"/><Relationship Id="rId1" Type="http://schemas.openxmlformats.org/officeDocument/2006/relationships/slideLayout" Target="../slideLayouts/slideLayout4.xml"/><Relationship Id="rId4" Type="http://schemas.openxmlformats.org/officeDocument/2006/relationships/image" Target="../media/image3.pn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5.xml"/><Relationship Id="rId1" Type="http://schemas.openxmlformats.org/officeDocument/2006/relationships/slideLayout" Target="../slideLayouts/slideLayout5.xml"/><Relationship Id="rId4" Type="http://schemas.openxmlformats.org/officeDocument/2006/relationships/image" Target="../media/image3.pn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6.xml"/><Relationship Id="rId1" Type="http://schemas.openxmlformats.org/officeDocument/2006/relationships/slideLayout" Target="../slideLayouts/slideLayout6.xml"/><Relationship Id="rId4" Type="http://schemas.openxmlformats.org/officeDocument/2006/relationships/image" Target="../media/image3.png"/></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7.xml"/><Relationship Id="rId1" Type="http://schemas.openxmlformats.org/officeDocument/2006/relationships/slideLayout" Target="../slideLayouts/slideLayout7.xml"/><Relationship Id="rId4" Type="http://schemas.openxmlformats.org/officeDocument/2006/relationships/image" Target="../media/image3.png"/></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8.xml"/><Relationship Id="rId1" Type="http://schemas.openxmlformats.org/officeDocument/2006/relationships/slideLayout" Target="../slideLayouts/slideLayout8.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9.xml"/><Relationship Id="rId1" Type="http://schemas.openxmlformats.org/officeDocument/2006/relationships/slideLayout" Target="../slideLayouts/slideLayout9.xml"/><Relationship Id="rId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grpSp>
        <p:nvGrpSpPr>
          <p:cNvPr id="8" name="Google Shape;9;p2"/>
          <p:cNvGrpSpPr/>
          <p:nvPr/>
        </p:nvGrpSpPr>
        <p:grpSpPr>
          <a:xfrm>
            <a:off x="0" y="0"/>
            <a:ext cx="9143640" cy="5143320"/>
            <a:chOff x="0" y="0"/>
            <a:chExt cx="9143640" cy="5143320"/>
          </a:xfrm>
        </p:grpSpPr>
        <p:pic>
          <p:nvPicPr>
            <p:cNvPr id="9" name="Google Shape;10;p2"/>
            <p:cNvPicPr/>
            <p:nvPr/>
          </p:nvPicPr>
          <p:blipFill>
            <a:blip r:embed="rId3">
              <a:alphaModFix amt="77000"/>
            </a:blip>
            <a:stretch/>
          </p:blipFill>
          <p:spPr>
            <a:xfrm>
              <a:off x="0" y="0"/>
              <a:ext cx="9143640" cy="5143320"/>
            </a:xfrm>
            <a:prstGeom prst="rect">
              <a:avLst/>
            </a:prstGeom>
            <a:ln w="0">
              <a:noFill/>
            </a:ln>
          </p:spPr>
        </p:pic>
        <p:grpSp>
          <p:nvGrpSpPr>
            <p:cNvPr id="2" name="Google Shape;11;p2"/>
            <p:cNvGrpSpPr/>
            <p:nvPr/>
          </p:nvGrpSpPr>
          <p:grpSpPr>
            <a:xfrm>
              <a:off x="134280" y="156960"/>
              <a:ext cx="8875080" cy="4829040"/>
              <a:chOff x="134280" y="156960"/>
              <a:chExt cx="8875080" cy="4829040"/>
            </a:xfrm>
          </p:grpSpPr>
          <p:sp>
            <p:nvSpPr>
              <p:cNvPr id="3" name="Google Shape;12;p2"/>
              <p:cNvSpPr/>
              <p:nvPr/>
            </p:nvSpPr>
            <p:spPr>
              <a:xfrm>
                <a:off x="134280" y="156960"/>
                <a:ext cx="8874720" cy="4829040"/>
              </a:xfrm>
              <a:prstGeom prst="rect">
                <a:avLst/>
              </a:prstGeom>
              <a:solidFill>
                <a:srgbClr val="FFFFFF"/>
              </a:solidFill>
              <a:ln w="0">
                <a:noFill/>
              </a:ln>
            </p:spPr>
            <p:style>
              <a:lnRef idx="0">
                <a:scrgbClr r="0" g="0" b="0"/>
              </a:lnRef>
              <a:fillRef idx="0">
                <a:scrgbClr r="0" g="0" b="0"/>
              </a:fillRef>
              <a:effectRef idx="0">
                <a:scrgbClr r="0" g="0" b="0"/>
              </a:effectRef>
              <a:fontRef idx="minor"/>
            </p:style>
            <p:txBody>
              <a:bodyPr tIns="91440" bIns="91440" anchor="ctr">
                <a:noAutofit/>
              </a:bodyPr>
              <a:lstStyle/>
              <a:p>
                <a:pPr algn="ctr" defTabSz="914400">
                  <a:lnSpc>
                    <a:spcPct val="100000"/>
                  </a:lnSpc>
                  <a:tabLst>
                    <a:tab pos="0" algn="l"/>
                  </a:tabLst>
                </a:pPr>
                <a:endParaRPr lang="en-US" sz="1800" b="0" strike="noStrike" spc="-1">
                  <a:solidFill>
                    <a:srgbClr val="000000"/>
                  </a:solidFill>
                  <a:latin typeface="OpenSymbol"/>
                </a:endParaRPr>
              </a:p>
            </p:txBody>
          </p:sp>
          <p:pic>
            <p:nvPicPr>
              <p:cNvPr id="4" name="Google Shape;13;p2"/>
              <p:cNvPicPr/>
              <p:nvPr/>
            </p:nvPicPr>
            <p:blipFill>
              <a:blip r:embed="rId4">
                <a:alphaModFix amt="68000"/>
              </a:blip>
              <a:srcRect l="2104" t="7473" b="10666"/>
              <a:stretch/>
            </p:blipFill>
            <p:spPr>
              <a:xfrm>
                <a:off x="134640" y="156960"/>
                <a:ext cx="8874720" cy="4829040"/>
              </a:xfrm>
              <a:prstGeom prst="rect">
                <a:avLst/>
              </a:prstGeom>
              <a:ln w="0">
                <a:noFill/>
              </a:ln>
            </p:spPr>
          </p:pic>
        </p:grpSp>
      </p:grpSp>
      <p:sp>
        <p:nvSpPr>
          <p:cNvPr id="5" name="PlaceHolder 1"/>
          <p:cNvSpPr>
            <a:spLocks noGrp="1"/>
          </p:cNvSpPr>
          <p:nvPr>
            <p:ph type="title"/>
          </p:nvPr>
        </p:nvSpPr>
        <p:spPr>
          <a:xfrm>
            <a:off x="576000" y="1038960"/>
            <a:ext cx="4928040" cy="1954080"/>
          </a:xfrm>
          <a:prstGeom prst="rect">
            <a:avLst/>
          </a:prstGeom>
          <a:noFill/>
          <a:ln w="0">
            <a:noFill/>
          </a:ln>
        </p:spPr>
        <p:txBody>
          <a:bodyPr lIns="91440" tIns="91440" rIns="91440" bIns="91440" anchor="b">
            <a:noAutofit/>
          </a:bodyPr>
          <a:lstStyle/>
          <a:p>
            <a:pPr indent="0">
              <a:buNone/>
            </a:pPr>
            <a:r>
              <a:rPr lang="fr-FR" sz="7300" b="0" strike="noStrike" spc="-1">
                <a:solidFill>
                  <a:schemeClr val="dk1"/>
                </a:solidFill>
                <a:latin typeface="Arial"/>
              </a:rPr>
              <a:t>Click to edit the title text format</a:t>
            </a:r>
          </a:p>
        </p:txBody>
      </p:sp>
      <p:sp>
        <p:nvSpPr>
          <p:cNvPr id="6" name="PlaceHolder 2"/>
          <p:cNvSpPr>
            <a:spLocks noGrp="1"/>
          </p:cNvSpPr>
          <p:nvPr>
            <p:ph type="body"/>
          </p:nvPr>
        </p:nvSpPr>
        <p:spPr>
          <a:xfrm>
            <a:off x="5690520" y="1152360"/>
            <a:ext cx="2742480" cy="3192120"/>
          </a:xfrm>
          <a:prstGeom prst="rect">
            <a:avLst/>
          </a:prstGeom>
          <a:noFill/>
          <a:ln w="0">
            <a:noFill/>
          </a:ln>
        </p:spPr>
        <p:txBody>
          <a:bodyPr lIns="90000" tIns="45000" rIns="90000" bIns="45000" anchor="t">
            <a:normAutofit fontScale="25000"/>
          </a:bodyPr>
          <a:lstStyle/>
          <a:p>
            <a:pPr marL="432000" indent="-324000">
              <a:spcBef>
                <a:spcPts val="1417"/>
              </a:spcBef>
              <a:buClr>
                <a:srgbClr val="000000"/>
              </a:buClr>
              <a:buSzPct val="45000"/>
              <a:buFont typeface="Wingdings" charset="2"/>
              <a:buChar char=""/>
            </a:pPr>
            <a:r>
              <a:rPr lang="fr-FR" sz="18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fr-FR" sz="1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fr-FR" sz="18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fr-FR" sz="18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fr-FR" sz="18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fr-FR" sz="18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fr-FR" sz="1800" b="0" strike="noStrike" spc="-1">
                <a:solidFill>
                  <a:srgbClr val="000000"/>
                </a:solidFill>
                <a:latin typeface="Arial"/>
              </a:rPr>
              <a:t>Seventh Outline Level</a:t>
            </a:r>
          </a:p>
        </p:txBody>
      </p:sp>
      <p:pic>
        <p:nvPicPr>
          <p:cNvPr id="7" name="Google Shape;17;p2"/>
          <p:cNvPicPr/>
          <p:nvPr/>
        </p:nvPicPr>
        <p:blipFill>
          <a:blip r:embed="rId5"/>
          <a:srcRect l="28925" t="17334" r="32031" b="16787"/>
          <a:stretch/>
        </p:blipFill>
        <p:spPr>
          <a:xfrm rot="1396800" flipH="1">
            <a:off x="469080" y="425520"/>
            <a:ext cx="756000" cy="71748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grpSp>
        <p:nvGrpSpPr>
          <p:cNvPr id="62" name="Google Shape;150;p19"/>
          <p:cNvGrpSpPr/>
          <p:nvPr/>
        </p:nvGrpSpPr>
        <p:grpSpPr>
          <a:xfrm>
            <a:off x="0" y="0"/>
            <a:ext cx="9143640" cy="5143320"/>
            <a:chOff x="0" y="0"/>
            <a:chExt cx="9143640" cy="5143320"/>
          </a:xfrm>
        </p:grpSpPr>
        <p:pic>
          <p:nvPicPr>
            <p:cNvPr id="63" name="Google Shape;151;p19"/>
            <p:cNvPicPr/>
            <p:nvPr/>
          </p:nvPicPr>
          <p:blipFill>
            <a:blip r:embed="rId3">
              <a:alphaModFix amt="77000"/>
            </a:blip>
            <a:stretch/>
          </p:blipFill>
          <p:spPr>
            <a:xfrm>
              <a:off x="0" y="0"/>
              <a:ext cx="9143640" cy="5143320"/>
            </a:xfrm>
            <a:prstGeom prst="rect">
              <a:avLst/>
            </a:prstGeom>
            <a:ln w="0">
              <a:noFill/>
            </a:ln>
          </p:spPr>
        </p:pic>
        <p:grpSp>
          <p:nvGrpSpPr>
            <p:cNvPr id="64" name="Google Shape;152;p19"/>
            <p:cNvGrpSpPr/>
            <p:nvPr/>
          </p:nvGrpSpPr>
          <p:grpSpPr>
            <a:xfrm>
              <a:off x="134280" y="156960"/>
              <a:ext cx="8875080" cy="4829400"/>
              <a:chOff x="134280" y="156960"/>
              <a:chExt cx="8875080" cy="4829400"/>
            </a:xfrm>
          </p:grpSpPr>
          <p:sp>
            <p:nvSpPr>
              <p:cNvPr id="65" name="Google Shape;153;p19"/>
              <p:cNvSpPr/>
              <p:nvPr/>
            </p:nvSpPr>
            <p:spPr>
              <a:xfrm>
                <a:off x="134280" y="156960"/>
                <a:ext cx="8874720" cy="4829040"/>
              </a:xfrm>
              <a:prstGeom prst="rect">
                <a:avLst/>
              </a:prstGeom>
              <a:solidFill>
                <a:srgbClr val="FFFFFF"/>
              </a:solidFill>
              <a:ln w="0">
                <a:noFill/>
              </a:ln>
            </p:spPr>
            <p:style>
              <a:lnRef idx="0">
                <a:scrgbClr r="0" g="0" b="0"/>
              </a:lnRef>
              <a:fillRef idx="0">
                <a:scrgbClr r="0" g="0" b="0"/>
              </a:fillRef>
              <a:effectRef idx="0">
                <a:scrgbClr r="0" g="0" b="0"/>
              </a:effectRef>
              <a:fontRef idx="minor"/>
            </p:style>
            <p:txBody>
              <a:bodyPr tIns="91440" bIns="91440" anchor="ctr">
                <a:noAutofit/>
              </a:bodyPr>
              <a:lstStyle/>
              <a:p>
                <a:pPr algn="ctr" defTabSz="914400">
                  <a:lnSpc>
                    <a:spcPct val="100000"/>
                  </a:lnSpc>
                  <a:tabLst>
                    <a:tab pos="0" algn="l"/>
                  </a:tabLst>
                </a:pPr>
                <a:endParaRPr lang="en-US" sz="1800" b="0" strike="noStrike" spc="-1">
                  <a:solidFill>
                    <a:srgbClr val="000000"/>
                  </a:solidFill>
                  <a:latin typeface="OpenSymbol"/>
                </a:endParaRPr>
              </a:p>
            </p:txBody>
          </p:sp>
          <p:pic>
            <p:nvPicPr>
              <p:cNvPr id="66" name="Google Shape;154;p19"/>
              <p:cNvPicPr/>
              <p:nvPr/>
            </p:nvPicPr>
            <p:blipFill>
              <a:blip r:embed="rId4">
                <a:alphaModFix amt="68000"/>
              </a:blip>
              <a:srcRect l="2104" t="7473" b="10666"/>
              <a:stretch/>
            </p:blipFill>
            <p:spPr>
              <a:xfrm rot="10800000" flipH="1">
                <a:off x="134640" y="156960"/>
                <a:ext cx="8874720" cy="4829040"/>
              </a:xfrm>
              <a:prstGeom prst="rect">
                <a:avLst/>
              </a:prstGeom>
              <a:ln w="0">
                <a:noFill/>
              </a:ln>
            </p:spPr>
          </p:pic>
        </p:grpSp>
      </p:grpSp>
      <p:sp>
        <p:nvSpPr>
          <p:cNvPr id="67" name="PlaceHolder 1"/>
          <p:cNvSpPr>
            <a:spLocks noGrp="1"/>
          </p:cNvSpPr>
          <p:nvPr>
            <p:ph type="title"/>
          </p:nvPr>
        </p:nvSpPr>
        <p:spPr>
          <a:xfrm>
            <a:off x="4484160" y="1101960"/>
            <a:ext cx="3858120" cy="754560"/>
          </a:xfrm>
          <a:prstGeom prst="rect">
            <a:avLst/>
          </a:prstGeom>
          <a:noFill/>
          <a:ln w="0">
            <a:noFill/>
          </a:ln>
        </p:spPr>
        <p:txBody>
          <a:bodyPr lIns="91440" tIns="91440" rIns="91440" bIns="91440" anchor="b">
            <a:noAutofit/>
          </a:bodyPr>
          <a:lstStyle/>
          <a:p>
            <a:pPr indent="0">
              <a:lnSpc>
                <a:spcPct val="100000"/>
              </a:lnSpc>
              <a:buNone/>
            </a:pPr>
            <a:r>
              <a:rPr lang="fr-FR" sz="4500" b="0" i="1" strike="noStrike" spc="-1">
                <a:solidFill>
                  <a:schemeClr val="dk1"/>
                </a:solidFill>
                <a:latin typeface="Funnel Display ExtraBold"/>
                <a:ea typeface="Funnel Display ExtraBold"/>
              </a:rPr>
              <a:t>xx%</a:t>
            </a:r>
            <a:endParaRPr lang="fr-FR" sz="4500" b="0" strike="noStrike" spc="-1">
              <a:solidFill>
                <a:schemeClr val="dk1"/>
              </a:solidFill>
              <a:latin typeface="Arial"/>
            </a:endParaRPr>
          </a:p>
        </p:txBody>
      </p:sp>
      <p:sp>
        <p:nvSpPr>
          <p:cNvPr id="68" name="PlaceHolder 2"/>
          <p:cNvSpPr>
            <a:spLocks noGrp="1"/>
          </p:cNvSpPr>
          <p:nvPr>
            <p:ph type="title"/>
          </p:nvPr>
        </p:nvSpPr>
        <p:spPr>
          <a:xfrm>
            <a:off x="4484160" y="2949120"/>
            <a:ext cx="3858120" cy="754560"/>
          </a:xfrm>
          <a:prstGeom prst="rect">
            <a:avLst/>
          </a:prstGeom>
          <a:noFill/>
          <a:ln w="0">
            <a:noFill/>
          </a:ln>
        </p:spPr>
        <p:txBody>
          <a:bodyPr lIns="91440" tIns="91440" rIns="91440" bIns="91440" anchor="b">
            <a:noAutofit/>
          </a:bodyPr>
          <a:lstStyle/>
          <a:p>
            <a:pPr indent="0">
              <a:lnSpc>
                <a:spcPct val="100000"/>
              </a:lnSpc>
              <a:buNone/>
            </a:pPr>
            <a:r>
              <a:rPr lang="fr-FR" sz="4500" b="0" i="1" strike="noStrike" spc="-1">
                <a:solidFill>
                  <a:schemeClr val="dk1"/>
                </a:solidFill>
                <a:latin typeface="Funnel Display ExtraBold"/>
                <a:ea typeface="Funnel Display ExtraBold"/>
              </a:rPr>
              <a:t>xx%</a:t>
            </a:r>
            <a:endParaRPr lang="fr-FR" sz="4500" b="0" strike="noStrike" spc="-1">
              <a:solidFill>
                <a:schemeClr val="dk1"/>
              </a:solidFill>
              <a:latin typeface="Arial"/>
            </a:endParaRPr>
          </a:p>
        </p:txBody>
      </p:sp>
      <p:sp>
        <p:nvSpPr>
          <p:cNvPr id="69" name="PlaceHolder 3"/>
          <p:cNvSpPr>
            <a:spLocks noGrp="1"/>
          </p:cNvSpPr>
          <p:nvPr>
            <p:ph type="body"/>
          </p:nvPr>
        </p:nvSpPr>
        <p:spPr>
          <a:xfrm>
            <a:off x="810000" y="1823760"/>
            <a:ext cx="2819160" cy="2208240"/>
          </a:xfrm>
          <a:prstGeom prst="rect">
            <a:avLst/>
          </a:prstGeom>
          <a:noFill/>
          <a:ln w="0">
            <a:noFill/>
          </a:ln>
        </p:spPr>
        <p:txBody>
          <a:bodyPr lIns="90000" tIns="45000" rIns="90000" bIns="45000" anchor="t">
            <a:normAutofit fontScale="21111"/>
          </a:bodyPr>
          <a:lstStyle/>
          <a:p>
            <a:pPr marL="432000" indent="-324000">
              <a:spcBef>
                <a:spcPts val="1417"/>
              </a:spcBef>
              <a:buClr>
                <a:srgbClr val="000000"/>
              </a:buClr>
              <a:buSzPct val="45000"/>
              <a:buFont typeface="Wingdings" charset="2"/>
              <a:buChar char=""/>
            </a:pPr>
            <a:r>
              <a:rPr lang="fr-FR" sz="18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fr-FR" sz="1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fr-FR" sz="18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fr-FR" sz="18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fr-FR" sz="18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fr-FR" sz="18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fr-FR" sz="1800" b="0" strike="noStrike" spc="-1">
                <a:solidFill>
                  <a:srgbClr val="000000"/>
                </a:solidFill>
                <a:latin typeface="Arial"/>
              </a:rPr>
              <a:t>Seventh Outline Level</a:t>
            </a:r>
          </a:p>
        </p:txBody>
      </p:sp>
      <p:pic>
        <p:nvPicPr>
          <p:cNvPr id="70" name="Google Shape;160;p19"/>
          <p:cNvPicPr/>
          <p:nvPr/>
        </p:nvPicPr>
        <p:blipFill>
          <a:blip r:embed="rId5"/>
          <a:srcRect l="28925" t="17334" r="32031" b="16787"/>
          <a:stretch/>
        </p:blipFill>
        <p:spPr>
          <a:xfrm rot="2088600">
            <a:off x="7844760" y="441720"/>
            <a:ext cx="746280" cy="70812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66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grpSp>
        <p:nvGrpSpPr>
          <p:cNvPr id="71" name="Google Shape;162;p20"/>
          <p:cNvGrpSpPr/>
          <p:nvPr/>
        </p:nvGrpSpPr>
        <p:grpSpPr>
          <a:xfrm>
            <a:off x="0" y="0"/>
            <a:ext cx="9143640" cy="5143320"/>
            <a:chOff x="0" y="0"/>
            <a:chExt cx="9143640" cy="5143320"/>
          </a:xfrm>
        </p:grpSpPr>
        <p:pic>
          <p:nvPicPr>
            <p:cNvPr id="72" name="Google Shape;163;p20"/>
            <p:cNvPicPr/>
            <p:nvPr/>
          </p:nvPicPr>
          <p:blipFill>
            <a:blip r:embed="rId3"/>
            <a:stretch/>
          </p:blipFill>
          <p:spPr>
            <a:xfrm>
              <a:off x="0" y="0"/>
              <a:ext cx="9143640" cy="5143320"/>
            </a:xfrm>
            <a:prstGeom prst="rect">
              <a:avLst/>
            </a:prstGeom>
            <a:ln w="0">
              <a:noFill/>
            </a:ln>
          </p:spPr>
        </p:pic>
        <p:grpSp>
          <p:nvGrpSpPr>
            <p:cNvPr id="73" name="Google Shape;164;p20"/>
            <p:cNvGrpSpPr/>
            <p:nvPr/>
          </p:nvGrpSpPr>
          <p:grpSpPr>
            <a:xfrm>
              <a:off x="134640" y="157320"/>
              <a:ext cx="8875080" cy="4829040"/>
              <a:chOff x="134640" y="157320"/>
              <a:chExt cx="8875080" cy="4829040"/>
            </a:xfrm>
          </p:grpSpPr>
          <p:sp>
            <p:nvSpPr>
              <p:cNvPr id="74" name="Google Shape;165;p20"/>
              <p:cNvSpPr/>
              <p:nvPr/>
            </p:nvSpPr>
            <p:spPr>
              <a:xfrm rot="10800000">
                <a:off x="135000" y="156960"/>
                <a:ext cx="8874720" cy="4829040"/>
              </a:xfrm>
              <a:prstGeom prst="rect">
                <a:avLst/>
              </a:prstGeom>
              <a:solidFill>
                <a:srgbClr val="FFFFFF"/>
              </a:solidFill>
              <a:ln w="0">
                <a:noFill/>
              </a:ln>
            </p:spPr>
            <p:style>
              <a:lnRef idx="0">
                <a:scrgbClr r="0" g="0" b="0"/>
              </a:lnRef>
              <a:fillRef idx="0">
                <a:scrgbClr r="0" g="0" b="0"/>
              </a:fillRef>
              <a:effectRef idx="0">
                <a:scrgbClr r="0" g="0" b="0"/>
              </a:effectRef>
              <a:fontRef idx="minor"/>
            </p:style>
            <p:txBody>
              <a:bodyPr tIns="91440" bIns="91440" anchor="ctr">
                <a:noAutofit/>
              </a:bodyPr>
              <a:lstStyle/>
              <a:p>
                <a:pPr algn="ctr" defTabSz="914400">
                  <a:lnSpc>
                    <a:spcPct val="100000"/>
                  </a:lnSpc>
                  <a:tabLst>
                    <a:tab pos="0" algn="l"/>
                  </a:tabLst>
                </a:pPr>
                <a:endParaRPr lang="en-US" sz="1800" b="0" strike="noStrike" spc="-1">
                  <a:solidFill>
                    <a:srgbClr val="000000"/>
                  </a:solidFill>
                  <a:latin typeface="OpenSymbol"/>
                </a:endParaRPr>
              </a:p>
            </p:txBody>
          </p:sp>
          <p:pic>
            <p:nvPicPr>
              <p:cNvPr id="75" name="Google Shape;166;p20"/>
              <p:cNvPicPr/>
              <p:nvPr/>
            </p:nvPicPr>
            <p:blipFill>
              <a:blip r:embed="rId4">
                <a:alphaModFix amt="68000"/>
              </a:blip>
              <a:srcRect l="2104" t="7473" b="10666"/>
              <a:stretch/>
            </p:blipFill>
            <p:spPr>
              <a:xfrm rot="10800000">
                <a:off x="134640" y="156960"/>
                <a:ext cx="8874720" cy="4829040"/>
              </a:xfrm>
              <a:prstGeom prst="rect">
                <a:avLst/>
              </a:prstGeom>
              <a:ln w="0">
                <a:noFill/>
              </a:ln>
            </p:spPr>
          </p:pic>
        </p:grpSp>
      </p:grpSp>
      <p:sp>
        <p:nvSpPr>
          <p:cNvPr id="76" name="PlaceHolder 1"/>
          <p:cNvSpPr>
            <a:spLocks noGrp="1"/>
          </p:cNvSpPr>
          <p:nvPr>
            <p:ph type="title"/>
          </p:nvPr>
        </p:nvSpPr>
        <p:spPr>
          <a:xfrm>
            <a:off x="398880" y="594000"/>
            <a:ext cx="6856920" cy="1104840"/>
          </a:xfrm>
          <a:prstGeom prst="rect">
            <a:avLst/>
          </a:prstGeom>
          <a:noFill/>
          <a:ln w="0">
            <a:noFill/>
          </a:ln>
        </p:spPr>
        <p:txBody>
          <a:bodyPr lIns="91440" tIns="91440" rIns="91440" bIns="91440" anchor="b">
            <a:noAutofit/>
          </a:bodyPr>
          <a:lstStyle/>
          <a:p>
            <a:pPr indent="0">
              <a:buNone/>
            </a:pPr>
            <a:r>
              <a:rPr lang="fr-FR" sz="7500" b="0" strike="noStrike" spc="-1">
                <a:solidFill>
                  <a:schemeClr val="dk1"/>
                </a:solidFill>
                <a:latin typeface="Arial"/>
              </a:rPr>
              <a:t>Click to edit the title text format</a:t>
            </a:r>
          </a:p>
        </p:txBody>
      </p:sp>
      <p:sp>
        <p:nvSpPr>
          <p:cNvPr id="77" name="Google Shape;169;p20"/>
          <p:cNvSpPr/>
          <p:nvPr/>
        </p:nvSpPr>
        <p:spPr>
          <a:xfrm>
            <a:off x="3980520" y="3738960"/>
            <a:ext cx="4764240" cy="469080"/>
          </a:xfrm>
          <a:prstGeom prst="rect">
            <a:avLst/>
          </a:prstGeom>
          <a:solidFill>
            <a:schemeClr val="lt1"/>
          </a:solidFill>
          <a:ln w="19050">
            <a:solidFill>
              <a:srgbClr val="191919"/>
            </a:solidFill>
            <a:round/>
          </a:ln>
        </p:spPr>
        <p:style>
          <a:lnRef idx="0">
            <a:scrgbClr r="0" g="0" b="0"/>
          </a:lnRef>
          <a:fillRef idx="0">
            <a:scrgbClr r="0" g="0" b="0"/>
          </a:fillRef>
          <a:effectRef idx="0">
            <a:scrgbClr r="0" g="0" b="0"/>
          </a:effectRef>
          <a:fontRef idx="minor"/>
        </p:style>
        <p:txBody>
          <a:bodyPr tIns="91440" bIns="91440" anchor="t">
            <a:noAutofit/>
          </a:bodyPr>
          <a:lstStyle/>
          <a:p>
            <a:pPr defTabSz="914400">
              <a:lnSpc>
                <a:spcPct val="100000"/>
              </a:lnSpc>
              <a:tabLst>
                <a:tab pos="0" algn="l"/>
              </a:tabLst>
            </a:pPr>
            <a:r>
              <a:rPr lang="en" sz="1000" b="1" strike="noStrike" spc="-1">
                <a:solidFill>
                  <a:schemeClr val="dk1"/>
                </a:solidFill>
                <a:latin typeface="Open Sans"/>
                <a:ea typeface="Open Sans"/>
              </a:rPr>
              <a:t>CREDITS:</a:t>
            </a:r>
            <a:r>
              <a:rPr lang="en" sz="1000" b="0" strike="noStrike" spc="-1">
                <a:solidFill>
                  <a:schemeClr val="dk1"/>
                </a:solidFill>
                <a:latin typeface="Open Sans"/>
                <a:ea typeface="Open Sans"/>
              </a:rPr>
              <a:t> This presentation template was created by </a:t>
            </a:r>
            <a:r>
              <a:rPr lang="en" sz="1000" b="1" u="sng" strike="noStrike" spc="-1">
                <a:solidFill>
                  <a:schemeClr val="dk1"/>
                </a:solidFill>
                <a:uFillTx/>
                <a:latin typeface="Open Sans"/>
                <a:ea typeface="Open Sans"/>
                <a:hlinkClick r:id="rId5"/>
              </a:rPr>
              <a:t>Slidesgo</a:t>
            </a:r>
            <a:r>
              <a:rPr lang="en" sz="1000" b="0" strike="noStrike" spc="-1">
                <a:solidFill>
                  <a:schemeClr val="dk1"/>
                </a:solidFill>
                <a:latin typeface="Open Sans"/>
                <a:ea typeface="Open Sans"/>
              </a:rPr>
              <a:t>, and includes icons, infographics &amp; images by </a:t>
            </a:r>
            <a:r>
              <a:rPr lang="en" sz="1000" b="1" u="sng" strike="noStrike" spc="-1">
                <a:solidFill>
                  <a:schemeClr val="dk1"/>
                </a:solidFill>
                <a:uFillTx/>
                <a:latin typeface="Open Sans"/>
                <a:ea typeface="Open Sans"/>
                <a:hlinkClick r:id="rId6"/>
              </a:rPr>
              <a:t>Freepik</a:t>
            </a:r>
            <a:r>
              <a:rPr lang="en" sz="1000" b="0" strike="noStrike" spc="-1">
                <a:solidFill>
                  <a:schemeClr val="dk1"/>
                </a:solidFill>
                <a:latin typeface="Open Sans"/>
                <a:ea typeface="Open Sans"/>
              </a:rPr>
              <a:t> </a:t>
            </a:r>
            <a:endParaRPr lang="en-US" sz="1000" b="0" strike="noStrike" spc="-1">
              <a:solidFill>
                <a:srgbClr val="000000"/>
              </a:solidFill>
              <a:latin typeface="OpenSymbol"/>
            </a:endParaRPr>
          </a:p>
        </p:txBody>
      </p:sp>
      <p:pic>
        <p:nvPicPr>
          <p:cNvPr id="78" name="Google Shape;170;p20"/>
          <p:cNvPicPr/>
          <p:nvPr/>
        </p:nvPicPr>
        <p:blipFill>
          <a:blip r:embed="rId7"/>
          <a:srcRect l="28925" t="17334" r="32031" b="16787"/>
          <a:stretch/>
        </p:blipFill>
        <p:spPr>
          <a:xfrm rot="822600" flipH="1">
            <a:off x="589320" y="3611520"/>
            <a:ext cx="1030680" cy="978120"/>
          </a:xfrm>
          <a:prstGeom prst="rect">
            <a:avLst/>
          </a:prstGeom>
          <a:ln w="0">
            <a:noFill/>
          </a:ln>
        </p:spPr>
      </p:pic>
      <p:pic>
        <p:nvPicPr>
          <p:cNvPr id="79" name="Google Shape;171;p20"/>
          <p:cNvPicPr/>
          <p:nvPr/>
        </p:nvPicPr>
        <p:blipFill>
          <a:blip r:embed="rId7"/>
          <a:srcRect l="28925" t="17334" r="32031" b="16787"/>
          <a:stretch/>
        </p:blipFill>
        <p:spPr>
          <a:xfrm rot="18900000" flipH="1">
            <a:off x="7951680" y="535320"/>
            <a:ext cx="758160" cy="719640"/>
          </a:xfrm>
          <a:prstGeom prst="rect">
            <a:avLst/>
          </a:prstGeom>
          <a:ln w="0">
            <a:noFill/>
          </a:ln>
        </p:spPr>
      </p:pic>
      <p:sp>
        <p:nvSpPr>
          <p:cNvPr id="80" name="PlaceHolder 2"/>
          <p:cNvSpPr>
            <a:spLocks noGrp="1"/>
          </p:cNvSpPr>
          <p:nvPr>
            <p:ph type="body"/>
          </p:nvPr>
        </p:nvSpPr>
        <p:spPr>
          <a:xfrm>
            <a:off x="457200" y="1203480"/>
            <a:ext cx="8229240" cy="298296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fr-FR" sz="14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fr-FR" sz="14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fr-FR" sz="1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fr-FR" sz="14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fr-FR" sz="20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fr-FR" sz="20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fr-FR"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6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grpSp>
        <p:nvGrpSpPr>
          <p:cNvPr id="81" name="Google Shape;19;p3"/>
          <p:cNvGrpSpPr/>
          <p:nvPr/>
        </p:nvGrpSpPr>
        <p:grpSpPr>
          <a:xfrm>
            <a:off x="360" y="0"/>
            <a:ext cx="9143640" cy="5143320"/>
            <a:chOff x="360" y="0"/>
            <a:chExt cx="9143640" cy="5143320"/>
          </a:xfrm>
        </p:grpSpPr>
        <p:pic>
          <p:nvPicPr>
            <p:cNvPr id="82" name="Google Shape;20;p3"/>
            <p:cNvPicPr/>
            <p:nvPr/>
          </p:nvPicPr>
          <p:blipFill>
            <a:blip r:embed="rId3">
              <a:alphaModFix amt="77000"/>
            </a:blip>
            <a:stretch/>
          </p:blipFill>
          <p:spPr>
            <a:xfrm flipH="1">
              <a:off x="360" y="0"/>
              <a:ext cx="9143640" cy="5143320"/>
            </a:xfrm>
            <a:prstGeom prst="rect">
              <a:avLst/>
            </a:prstGeom>
            <a:ln w="0">
              <a:noFill/>
            </a:ln>
          </p:spPr>
        </p:pic>
        <p:grpSp>
          <p:nvGrpSpPr>
            <p:cNvPr id="83" name="Google Shape;21;p3"/>
            <p:cNvGrpSpPr/>
            <p:nvPr/>
          </p:nvGrpSpPr>
          <p:grpSpPr>
            <a:xfrm>
              <a:off x="134280" y="156960"/>
              <a:ext cx="8875080" cy="4829040"/>
              <a:chOff x="134280" y="156960"/>
              <a:chExt cx="8875080" cy="4829040"/>
            </a:xfrm>
          </p:grpSpPr>
          <p:sp>
            <p:nvSpPr>
              <p:cNvPr id="84" name="Google Shape;22;p3"/>
              <p:cNvSpPr/>
              <p:nvPr/>
            </p:nvSpPr>
            <p:spPr>
              <a:xfrm flipH="1">
                <a:off x="134280" y="156960"/>
                <a:ext cx="8874720" cy="4829040"/>
              </a:xfrm>
              <a:prstGeom prst="rect">
                <a:avLst/>
              </a:prstGeom>
              <a:solidFill>
                <a:srgbClr val="FFFFFF"/>
              </a:solidFill>
              <a:ln w="0">
                <a:noFill/>
              </a:ln>
            </p:spPr>
            <p:style>
              <a:lnRef idx="0">
                <a:scrgbClr r="0" g="0" b="0"/>
              </a:lnRef>
              <a:fillRef idx="0">
                <a:scrgbClr r="0" g="0" b="0"/>
              </a:fillRef>
              <a:effectRef idx="0">
                <a:scrgbClr r="0" g="0" b="0"/>
              </a:effectRef>
              <a:fontRef idx="minor"/>
            </p:style>
            <p:txBody>
              <a:bodyPr tIns="91440" bIns="91440" anchor="ctr">
                <a:noAutofit/>
              </a:bodyPr>
              <a:lstStyle/>
              <a:p>
                <a:pPr algn="ctr" defTabSz="914400">
                  <a:lnSpc>
                    <a:spcPct val="100000"/>
                  </a:lnSpc>
                  <a:tabLst>
                    <a:tab pos="0" algn="l"/>
                  </a:tabLst>
                </a:pPr>
                <a:endParaRPr lang="en-US" sz="1800" b="0" strike="noStrike" spc="-1">
                  <a:solidFill>
                    <a:srgbClr val="000000"/>
                  </a:solidFill>
                  <a:latin typeface="OpenSymbol"/>
                </a:endParaRPr>
              </a:p>
            </p:txBody>
          </p:sp>
          <p:pic>
            <p:nvPicPr>
              <p:cNvPr id="85" name="Google Shape;23;p3"/>
              <p:cNvPicPr/>
              <p:nvPr/>
            </p:nvPicPr>
            <p:blipFill>
              <a:blip r:embed="rId4">
                <a:alphaModFix amt="68000"/>
              </a:blip>
              <a:srcRect l="2104" t="7473" b="10666"/>
              <a:stretch/>
            </p:blipFill>
            <p:spPr>
              <a:xfrm flipH="1">
                <a:off x="134640" y="156960"/>
                <a:ext cx="8874720" cy="4829040"/>
              </a:xfrm>
              <a:prstGeom prst="rect">
                <a:avLst/>
              </a:prstGeom>
              <a:ln w="0">
                <a:noFill/>
              </a:ln>
            </p:spPr>
          </p:pic>
        </p:grpSp>
      </p:grpSp>
      <p:sp>
        <p:nvSpPr>
          <p:cNvPr id="86" name="PlaceHolder 1"/>
          <p:cNvSpPr>
            <a:spLocks noGrp="1"/>
          </p:cNvSpPr>
          <p:nvPr>
            <p:ph type="title"/>
          </p:nvPr>
        </p:nvSpPr>
        <p:spPr>
          <a:xfrm>
            <a:off x="651600" y="406800"/>
            <a:ext cx="7959960" cy="759960"/>
          </a:xfrm>
          <a:prstGeom prst="rect">
            <a:avLst/>
          </a:prstGeom>
          <a:noFill/>
          <a:ln w="0">
            <a:noFill/>
          </a:ln>
        </p:spPr>
        <p:txBody>
          <a:bodyPr lIns="91440" tIns="91440" rIns="91440" bIns="91440" anchor="ctr">
            <a:noAutofit/>
          </a:bodyPr>
          <a:lstStyle/>
          <a:p>
            <a:pPr indent="0">
              <a:buNone/>
            </a:pPr>
            <a:r>
              <a:rPr lang="fr-FR" sz="4000" b="0" strike="noStrike" spc="-1">
                <a:solidFill>
                  <a:schemeClr val="dk1"/>
                </a:solidFill>
                <a:latin typeface="Arial"/>
              </a:rPr>
              <a:t>Click to edit the title text format</a:t>
            </a:r>
          </a:p>
        </p:txBody>
      </p:sp>
      <p:sp>
        <p:nvSpPr>
          <p:cNvPr id="87" name="PlaceHolder 2"/>
          <p:cNvSpPr>
            <a:spLocks noGrp="1"/>
          </p:cNvSpPr>
          <p:nvPr>
            <p:ph type="title"/>
          </p:nvPr>
        </p:nvSpPr>
        <p:spPr>
          <a:xfrm>
            <a:off x="7559280" y="3326400"/>
            <a:ext cx="1052280" cy="1128600"/>
          </a:xfrm>
          <a:prstGeom prst="rect">
            <a:avLst/>
          </a:prstGeom>
          <a:solidFill>
            <a:schemeClr val="lt1"/>
          </a:solidFill>
          <a:ln w="19080">
            <a:solidFill>
              <a:schemeClr val="dk1"/>
            </a:solidFill>
            <a:round/>
          </a:ln>
        </p:spPr>
        <p:txBody>
          <a:bodyPr lIns="91440" tIns="91440" rIns="91440" bIns="91440" anchor="ctr">
            <a:noAutofit/>
          </a:bodyPr>
          <a:lstStyle/>
          <a:p>
            <a:pPr indent="0" algn="ctr">
              <a:lnSpc>
                <a:spcPct val="100000"/>
              </a:lnSpc>
              <a:buNone/>
            </a:pPr>
            <a:r>
              <a:rPr lang="fr-FR" sz="5100" b="0" i="1" strike="noStrike" spc="-1">
                <a:solidFill>
                  <a:schemeClr val="dk1"/>
                </a:solidFill>
                <a:latin typeface="Funnel Display ExtraBold"/>
                <a:ea typeface="Funnel Display ExtraBold"/>
              </a:rPr>
              <a:t>xx%</a:t>
            </a:r>
            <a:endParaRPr lang="fr-FR" sz="5100" b="0" strike="noStrike" spc="-1">
              <a:solidFill>
                <a:schemeClr val="dk1"/>
              </a:solidFill>
              <a:latin typeface="Arial"/>
            </a:endParaRPr>
          </a:p>
        </p:txBody>
      </p:sp>
      <p:sp>
        <p:nvSpPr>
          <p:cNvPr id="88" name="PlaceHolder 3"/>
          <p:cNvSpPr>
            <a:spLocks noGrp="1"/>
          </p:cNvSpPr>
          <p:nvPr>
            <p:ph type="body"/>
          </p:nvPr>
        </p:nvSpPr>
        <p:spPr>
          <a:xfrm>
            <a:off x="4268880" y="2220840"/>
            <a:ext cx="2817360" cy="2215440"/>
          </a:xfrm>
          <a:prstGeom prst="rect">
            <a:avLst/>
          </a:prstGeom>
          <a:noFill/>
          <a:ln w="0">
            <a:noFill/>
          </a:ln>
        </p:spPr>
        <p:txBody>
          <a:bodyPr lIns="90000" tIns="45000" rIns="90000" bIns="45000" anchor="t">
            <a:normAutofit fontScale="21111"/>
          </a:bodyPr>
          <a:lstStyle/>
          <a:p>
            <a:pPr marL="432000" indent="-324000">
              <a:spcBef>
                <a:spcPts val="1417"/>
              </a:spcBef>
              <a:buClr>
                <a:srgbClr val="000000"/>
              </a:buClr>
              <a:buSzPct val="45000"/>
              <a:buFont typeface="Wingdings" charset="2"/>
              <a:buChar char=""/>
            </a:pPr>
            <a:r>
              <a:rPr lang="fr-FR" sz="18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fr-FR" sz="1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fr-FR" sz="18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fr-FR" sz="18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fr-FR" sz="18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fr-FR" sz="18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fr-FR" sz="1800" b="0" strike="noStrike" spc="-1">
                <a:solidFill>
                  <a:srgbClr val="000000"/>
                </a:solidFill>
                <a:latin typeface="Arial"/>
              </a:rPr>
              <a:t>Seventh Outline Level</a:t>
            </a:r>
          </a:p>
        </p:txBody>
      </p:sp>
      <p:pic>
        <p:nvPicPr>
          <p:cNvPr id="89" name="Google Shape;28;p3"/>
          <p:cNvPicPr/>
          <p:nvPr/>
        </p:nvPicPr>
        <p:blipFill>
          <a:blip r:embed="rId5"/>
          <a:srcRect l="28925" t="17334" r="32031" b="16787"/>
          <a:stretch/>
        </p:blipFill>
        <p:spPr>
          <a:xfrm rot="20203200">
            <a:off x="3345480" y="4070160"/>
            <a:ext cx="696240" cy="66096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67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grpSp>
        <p:nvGrpSpPr>
          <p:cNvPr id="90" name="Google Shape;173;p21"/>
          <p:cNvGrpSpPr/>
          <p:nvPr/>
        </p:nvGrpSpPr>
        <p:grpSpPr>
          <a:xfrm>
            <a:off x="0" y="0"/>
            <a:ext cx="9143640" cy="5143320"/>
            <a:chOff x="0" y="0"/>
            <a:chExt cx="9143640" cy="5143320"/>
          </a:xfrm>
        </p:grpSpPr>
        <p:pic>
          <p:nvPicPr>
            <p:cNvPr id="91" name="Google Shape;174;p21"/>
            <p:cNvPicPr/>
            <p:nvPr/>
          </p:nvPicPr>
          <p:blipFill>
            <a:blip r:embed="rId3"/>
            <a:stretch/>
          </p:blipFill>
          <p:spPr>
            <a:xfrm>
              <a:off x="0" y="0"/>
              <a:ext cx="9143640" cy="5143320"/>
            </a:xfrm>
            <a:prstGeom prst="rect">
              <a:avLst/>
            </a:prstGeom>
            <a:ln w="0">
              <a:noFill/>
            </a:ln>
          </p:spPr>
        </p:pic>
        <p:sp>
          <p:nvSpPr>
            <p:cNvPr id="92" name="Google Shape;175;p21"/>
            <p:cNvSpPr/>
            <p:nvPr/>
          </p:nvSpPr>
          <p:spPr>
            <a:xfrm>
              <a:off x="134640" y="156240"/>
              <a:ext cx="8874720" cy="4830480"/>
            </a:xfrm>
            <a:prstGeom prst="rect">
              <a:avLst/>
            </a:prstGeom>
            <a:solidFill>
              <a:schemeClr val="lt1"/>
            </a:solidFill>
            <a:ln w="9525">
              <a:solidFill>
                <a:srgbClr val="FFFFFF"/>
              </a:solidFill>
              <a:round/>
            </a:ln>
          </p:spPr>
          <p:style>
            <a:lnRef idx="0">
              <a:scrgbClr r="0" g="0" b="0"/>
            </a:lnRef>
            <a:fillRef idx="0">
              <a:scrgbClr r="0" g="0" b="0"/>
            </a:fillRef>
            <a:effectRef idx="0">
              <a:scrgbClr r="0" g="0" b="0"/>
            </a:effectRef>
            <a:fontRef idx="minor"/>
          </p:style>
          <p:txBody>
            <a:bodyPr tIns="91440" bIns="91440" anchor="ctr">
              <a:noAutofit/>
            </a:bodyPr>
            <a:lstStyle/>
            <a:p>
              <a:pPr algn="ctr" defTabSz="914400">
                <a:lnSpc>
                  <a:spcPct val="100000"/>
                </a:lnSpc>
                <a:tabLst>
                  <a:tab pos="0" algn="l"/>
                </a:tabLst>
              </a:pPr>
              <a:endParaRPr lang="en-US" sz="1800" b="0" strike="noStrike" spc="-1">
                <a:solidFill>
                  <a:srgbClr val="000000"/>
                </a:solidFill>
                <a:latin typeface="OpenSymbol"/>
              </a:endParaRPr>
            </a:p>
          </p:txBody>
        </p:sp>
      </p:grpSp>
    </p:spTree>
  </p:cSld>
  <p:clrMap bg1="lt1" tx1="dk1" bg2="lt2" tx2="dk2" accent1="accent1" accent2="accent2" accent3="accent3" accent4="accent4" accent5="accent5" accent6="accent6" hlink="hlink" folHlink="folHlink"/>
  <p:sldLayoutIdLst>
    <p:sldLayoutId id="214748367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grpSp>
        <p:nvGrpSpPr>
          <p:cNvPr id="93" name="Google Shape;177;p22"/>
          <p:cNvGrpSpPr/>
          <p:nvPr/>
        </p:nvGrpSpPr>
        <p:grpSpPr>
          <a:xfrm>
            <a:off x="360" y="0"/>
            <a:ext cx="9143640" cy="5143320"/>
            <a:chOff x="360" y="0"/>
            <a:chExt cx="9143640" cy="5143320"/>
          </a:xfrm>
        </p:grpSpPr>
        <p:pic>
          <p:nvPicPr>
            <p:cNvPr id="94" name="Google Shape;178;p22"/>
            <p:cNvPicPr/>
            <p:nvPr/>
          </p:nvPicPr>
          <p:blipFill>
            <a:blip r:embed="rId3">
              <a:alphaModFix amt="77000"/>
            </a:blip>
            <a:stretch/>
          </p:blipFill>
          <p:spPr>
            <a:xfrm flipH="1">
              <a:off x="360" y="0"/>
              <a:ext cx="9143640" cy="5143320"/>
            </a:xfrm>
            <a:prstGeom prst="rect">
              <a:avLst/>
            </a:prstGeom>
            <a:ln w="0">
              <a:noFill/>
            </a:ln>
          </p:spPr>
        </p:pic>
        <p:sp>
          <p:nvSpPr>
            <p:cNvPr id="95" name="Google Shape;179;p22"/>
            <p:cNvSpPr/>
            <p:nvPr/>
          </p:nvSpPr>
          <p:spPr>
            <a:xfrm>
              <a:off x="134640" y="156240"/>
              <a:ext cx="8874720" cy="4830480"/>
            </a:xfrm>
            <a:prstGeom prst="rect">
              <a:avLst/>
            </a:prstGeom>
            <a:solidFill>
              <a:schemeClr val="lt1"/>
            </a:solidFill>
            <a:ln w="9525">
              <a:solidFill>
                <a:srgbClr val="FFFFFF"/>
              </a:solidFill>
              <a:round/>
            </a:ln>
          </p:spPr>
          <p:style>
            <a:lnRef idx="0">
              <a:scrgbClr r="0" g="0" b="0"/>
            </a:lnRef>
            <a:fillRef idx="0">
              <a:scrgbClr r="0" g="0" b="0"/>
            </a:fillRef>
            <a:effectRef idx="0">
              <a:scrgbClr r="0" g="0" b="0"/>
            </a:effectRef>
            <a:fontRef idx="minor"/>
          </p:style>
          <p:txBody>
            <a:bodyPr tIns="91440" bIns="91440" anchor="ctr">
              <a:noAutofit/>
            </a:bodyPr>
            <a:lstStyle/>
            <a:p>
              <a:pPr algn="ctr" defTabSz="914400">
                <a:lnSpc>
                  <a:spcPct val="100000"/>
                </a:lnSpc>
                <a:tabLst>
                  <a:tab pos="0" algn="l"/>
                </a:tabLst>
              </a:pPr>
              <a:endParaRPr lang="en-US" sz="1800" b="0" strike="noStrike" spc="-1">
                <a:solidFill>
                  <a:srgbClr val="000000"/>
                </a:solidFill>
                <a:latin typeface="OpenSymbol"/>
              </a:endParaRPr>
            </a:p>
          </p:txBody>
        </p:sp>
      </p:grpSp>
    </p:spTree>
  </p:cSld>
  <p:clrMap bg1="lt1" tx1="dk1" bg2="lt2" tx2="dk2" accent1="accent1" accent2="accent2" accent3="accent3" accent4="accent4" accent5="accent5" accent6="accent6" hlink="hlink" folHlink="folHlink"/>
  <p:sldLayoutIdLst>
    <p:sldLayoutId id="214748367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grpSp>
        <p:nvGrpSpPr>
          <p:cNvPr id="96" name="Google Shape;30;p4"/>
          <p:cNvGrpSpPr/>
          <p:nvPr/>
        </p:nvGrpSpPr>
        <p:grpSpPr>
          <a:xfrm>
            <a:off x="0" y="0"/>
            <a:ext cx="9143640" cy="5143320"/>
            <a:chOff x="0" y="0"/>
            <a:chExt cx="9143640" cy="5143320"/>
          </a:xfrm>
        </p:grpSpPr>
        <p:pic>
          <p:nvPicPr>
            <p:cNvPr id="97" name="Google Shape;31;p4"/>
            <p:cNvPicPr/>
            <p:nvPr/>
          </p:nvPicPr>
          <p:blipFill>
            <a:blip r:embed="rId3"/>
            <a:stretch/>
          </p:blipFill>
          <p:spPr>
            <a:xfrm>
              <a:off x="0" y="0"/>
              <a:ext cx="9143640" cy="5143320"/>
            </a:xfrm>
            <a:prstGeom prst="rect">
              <a:avLst/>
            </a:prstGeom>
            <a:ln w="0">
              <a:noFill/>
            </a:ln>
          </p:spPr>
        </p:pic>
        <p:sp>
          <p:nvSpPr>
            <p:cNvPr id="98" name="Google Shape;32;p4"/>
            <p:cNvSpPr/>
            <p:nvPr/>
          </p:nvSpPr>
          <p:spPr>
            <a:xfrm>
              <a:off x="134640" y="156240"/>
              <a:ext cx="8874720" cy="4830480"/>
            </a:xfrm>
            <a:prstGeom prst="rect">
              <a:avLst/>
            </a:prstGeom>
            <a:solidFill>
              <a:schemeClr val="lt1"/>
            </a:solidFill>
            <a:ln w="9525">
              <a:solidFill>
                <a:srgbClr val="FFFFFF"/>
              </a:solidFill>
              <a:round/>
            </a:ln>
          </p:spPr>
          <p:style>
            <a:lnRef idx="0">
              <a:scrgbClr r="0" g="0" b="0"/>
            </a:lnRef>
            <a:fillRef idx="0">
              <a:scrgbClr r="0" g="0" b="0"/>
            </a:fillRef>
            <a:effectRef idx="0">
              <a:scrgbClr r="0" g="0" b="0"/>
            </a:effectRef>
            <a:fontRef idx="minor"/>
          </p:style>
          <p:txBody>
            <a:bodyPr tIns="91440" bIns="91440" anchor="ctr">
              <a:noAutofit/>
            </a:bodyPr>
            <a:lstStyle/>
            <a:p>
              <a:pPr algn="ctr" defTabSz="914400">
                <a:lnSpc>
                  <a:spcPct val="100000"/>
                </a:lnSpc>
                <a:tabLst>
                  <a:tab pos="0" algn="l"/>
                </a:tabLst>
              </a:pPr>
              <a:endParaRPr lang="en-US" sz="1800" b="0" strike="noStrike" spc="-1">
                <a:solidFill>
                  <a:srgbClr val="000000"/>
                </a:solidFill>
                <a:latin typeface="OpenSymbol"/>
              </a:endParaRPr>
            </a:p>
          </p:txBody>
        </p:sp>
      </p:grpSp>
      <p:sp>
        <p:nvSpPr>
          <p:cNvPr id="99" name="PlaceHolder 1"/>
          <p:cNvSpPr>
            <a:spLocks noGrp="1"/>
          </p:cNvSpPr>
          <p:nvPr>
            <p:ph type="title"/>
          </p:nvPr>
        </p:nvSpPr>
        <p:spPr>
          <a:xfrm>
            <a:off x="720000" y="228600"/>
            <a:ext cx="7703640" cy="572400"/>
          </a:xfrm>
          <a:prstGeom prst="rect">
            <a:avLst/>
          </a:prstGeom>
          <a:noFill/>
          <a:ln w="0">
            <a:noFill/>
          </a:ln>
        </p:spPr>
        <p:txBody>
          <a:bodyPr lIns="91440" tIns="91440" rIns="91440" bIns="91440" anchor="t">
            <a:noAutofit/>
          </a:bodyPr>
          <a:lstStyle/>
          <a:p>
            <a:pPr indent="0">
              <a:buNone/>
            </a:pPr>
            <a:r>
              <a:rPr lang="fr-FR" sz="3000" b="0" strike="noStrike" spc="-1">
                <a:solidFill>
                  <a:schemeClr val="dk1"/>
                </a:solidFill>
                <a:latin typeface="Arial"/>
              </a:rPr>
              <a:t>Click to edit the title text format</a:t>
            </a:r>
          </a:p>
        </p:txBody>
      </p:sp>
      <p:sp>
        <p:nvSpPr>
          <p:cNvPr id="100" name="PlaceHolder 2"/>
          <p:cNvSpPr>
            <a:spLocks noGrp="1"/>
          </p:cNvSpPr>
          <p:nvPr>
            <p:ph type="body"/>
          </p:nvPr>
        </p:nvSpPr>
        <p:spPr>
          <a:xfrm>
            <a:off x="720000" y="847800"/>
            <a:ext cx="7703640" cy="321480"/>
          </a:xfrm>
          <a:prstGeom prst="rect">
            <a:avLst/>
          </a:prstGeom>
          <a:noFill/>
          <a:ln w="0">
            <a:noFill/>
          </a:ln>
        </p:spPr>
        <p:txBody>
          <a:bodyPr lIns="91440" tIns="91440" rIns="91440" bIns="91440" anchor="t">
            <a:noAutofit/>
          </a:bodyPr>
          <a:lstStyle/>
          <a:p>
            <a:pPr marL="432000" indent="-324000">
              <a:spcBef>
                <a:spcPts val="1417"/>
              </a:spcBef>
              <a:buClr>
                <a:srgbClr val="000000"/>
              </a:buClr>
              <a:buSzPct val="45000"/>
              <a:buFont typeface="Wingdings" charset="2"/>
              <a:buChar char=""/>
            </a:pPr>
            <a:r>
              <a:rPr lang="fr-FR" sz="12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fr-FR" sz="12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fr-FR" sz="12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fr-FR" sz="12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fr-FR" sz="12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fr-FR" sz="12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fr-FR" sz="1200" b="0" strike="noStrike" spc="-1">
                <a:solidFill>
                  <a:srgbClr val="000000"/>
                </a:solidFill>
                <a:latin typeface="Arial"/>
              </a:rPr>
              <a:t>Seventh Outline Level</a:t>
            </a:r>
          </a:p>
        </p:txBody>
      </p:sp>
      <p:pic>
        <p:nvPicPr>
          <p:cNvPr id="101" name="Google Shape;35;p4"/>
          <p:cNvPicPr/>
          <p:nvPr/>
        </p:nvPicPr>
        <p:blipFill>
          <a:blip r:embed="rId4"/>
          <a:srcRect l="28925" t="17334" r="32031" b="16787"/>
          <a:stretch/>
        </p:blipFill>
        <p:spPr>
          <a:xfrm rot="19406400" flipH="1">
            <a:off x="302040" y="649440"/>
            <a:ext cx="756000" cy="71748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67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grpSp>
        <p:nvGrpSpPr>
          <p:cNvPr id="104" name="Google Shape;37;p5"/>
          <p:cNvGrpSpPr/>
          <p:nvPr/>
        </p:nvGrpSpPr>
        <p:grpSpPr>
          <a:xfrm>
            <a:off x="360" y="0"/>
            <a:ext cx="9143640" cy="5143320"/>
            <a:chOff x="360" y="0"/>
            <a:chExt cx="9143640" cy="5143320"/>
          </a:xfrm>
        </p:grpSpPr>
        <p:pic>
          <p:nvPicPr>
            <p:cNvPr id="105" name="Google Shape;38;p5"/>
            <p:cNvPicPr/>
            <p:nvPr/>
          </p:nvPicPr>
          <p:blipFill>
            <a:blip r:embed="rId3">
              <a:alphaModFix amt="77000"/>
            </a:blip>
            <a:stretch/>
          </p:blipFill>
          <p:spPr>
            <a:xfrm flipH="1">
              <a:off x="360" y="0"/>
              <a:ext cx="9143640" cy="5143320"/>
            </a:xfrm>
            <a:prstGeom prst="rect">
              <a:avLst/>
            </a:prstGeom>
            <a:ln w="0">
              <a:noFill/>
            </a:ln>
          </p:spPr>
        </p:pic>
        <p:sp>
          <p:nvSpPr>
            <p:cNvPr id="106" name="Google Shape;39;p5"/>
            <p:cNvSpPr/>
            <p:nvPr/>
          </p:nvSpPr>
          <p:spPr>
            <a:xfrm>
              <a:off x="134640" y="156240"/>
              <a:ext cx="8874720" cy="4830480"/>
            </a:xfrm>
            <a:prstGeom prst="rect">
              <a:avLst/>
            </a:prstGeom>
            <a:solidFill>
              <a:schemeClr val="lt1"/>
            </a:solidFill>
            <a:ln w="9525">
              <a:solidFill>
                <a:srgbClr val="FFFFFF"/>
              </a:solidFill>
              <a:round/>
            </a:ln>
          </p:spPr>
          <p:style>
            <a:lnRef idx="0">
              <a:scrgbClr r="0" g="0" b="0"/>
            </a:lnRef>
            <a:fillRef idx="0">
              <a:scrgbClr r="0" g="0" b="0"/>
            </a:fillRef>
            <a:effectRef idx="0">
              <a:scrgbClr r="0" g="0" b="0"/>
            </a:effectRef>
            <a:fontRef idx="minor"/>
          </p:style>
          <p:txBody>
            <a:bodyPr tIns="91440" bIns="91440" anchor="ctr">
              <a:noAutofit/>
            </a:bodyPr>
            <a:lstStyle/>
            <a:p>
              <a:pPr algn="ctr" defTabSz="914400">
                <a:lnSpc>
                  <a:spcPct val="100000"/>
                </a:lnSpc>
                <a:tabLst>
                  <a:tab pos="0" algn="l"/>
                </a:tabLst>
              </a:pPr>
              <a:endParaRPr lang="en-US" sz="1800" b="0" strike="noStrike" spc="-1">
                <a:solidFill>
                  <a:srgbClr val="000000"/>
                </a:solidFill>
                <a:latin typeface="OpenSymbol"/>
              </a:endParaRPr>
            </a:p>
          </p:txBody>
        </p:sp>
      </p:grpSp>
      <p:sp>
        <p:nvSpPr>
          <p:cNvPr id="107" name="PlaceHolder 1"/>
          <p:cNvSpPr>
            <a:spLocks noGrp="1"/>
          </p:cNvSpPr>
          <p:nvPr>
            <p:ph type="title"/>
          </p:nvPr>
        </p:nvSpPr>
        <p:spPr>
          <a:xfrm>
            <a:off x="720000" y="228600"/>
            <a:ext cx="7703640" cy="572400"/>
          </a:xfrm>
          <a:prstGeom prst="rect">
            <a:avLst/>
          </a:prstGeom>
          <a:noFill/>
          <a:ln w="0">
            <a:noFill/>
          </a:ln>
        </p:spPr>
        <p:txBody>
          <a:bodyPr lIns="91440" tIns="91440" rIns="91440" bIns="91440" anchor="t">
            <a:noAutofit/>
          </a:bodyPr>
          <a:lstStyle/>
          <a:p>
            <a:pPr indent="0">
              <a:buNone/>
            </a:pPr>
            <a:r>
              <a:rPr lang="fr-FR" sz="3000" b="0" strike="noStrike" spc="-1">
                <a:solidFill>
                  <a:schemeClr val="dk1"/>
                </a:solidFill>
                <a:latin typeface="Arial"/>
              </a:rPr>
              <a:t>Click to edit the title text format</a:t>
            </a:r>
          </a:p>
        </p:txBody>
      </p:sp>
      <p:sp>
        <p:nvSpPr>
          <p:cNvPr id="108" name="PlaceHolder 2"/>
          <p:cNvSpPr>
            <a:spLocks noGrp="1"/>
          </p:cNvSpPr>
          <p:nvPr>
            <p:ph type="body"/>
          </p:nvPr>
        </p:nvSpPr>
        <p:spPr>
          <a:xfrm>
            <a:off x="5293800" y="1894320"/>
            <a:ext cx="2811960" cy="2212200"/>
          </a:xfrm>
          <a:prstGeom prst="rect">
            <a:avLst/>
          </a:prstGeom>
          <a:noFill/>
          <a:ln w="0">
            <a:noFill/>
          </a:ln>
        </p:spPr>
        <p:txBody>
          <a:bodyPr lIns="90000" tIns="45000" rIns="90000" bIns="45000" anchor="t">
            <a:normAutofit fontScale="21111"/>
          </a:bodyPr>
          <a:lstStyle/>
          <a:p>
            <a:pPr marL="432000" indent="-324000">
              <a:spcBef>
                <a:spcPts val="1417"/>
              </a:spcBef>
              <a:buClr>
                <a:srgbClr val="000000"/>
              </a:buClr>
              <a:buSzPct val="45000"/>
              <a:buFont typeface="Wingdings" charset="2"/>
              <a:buChar char=""/>
            </a:pPr>
            <a:r>
              <a:rPr lang="fr-FR" sz="18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fr-FR" sz="1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fr-FR" sz="18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fr-FR" sz="18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fr-FR" sz="18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fr-FR" sz="18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fr-FR" sz="1800" b="0" strike="noStrike" spc="-1">
                <a:solidFill>
                  <a:srgbClr val="000000"/>
                </a:solidFill>
                <a:latin typeface="Arial"/>
              </a:rPr>
              <a:t>Seventh Outline Level</a:t>
            </a:r>
          </a:p>
        </p:txBody>
      </p:sp>
      <p:pic>
        <p:nvPicPr>
          <p:cNvPr id="109" name="Google Shape;46;p5"/>
          <p:cNvPicPr/>
          <p:nvPr/>
        </p:nvPicPr>
        <p:blipFill>
          <a:blip r:embed="rId4"/>
          <a:srcRect l="28925" t="17334" r="32031" b="16787"/>
          <a:stretch/>
        </p:blipFill>
        <p:spPr>
          <a:xfrm rot="19511400" flipH="1">
            <a:off x="437400" y="387720"/>
            <a:ext cx="683280" cy="64872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67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grpSp>
        <p:nvGrpSpPr>
          <p:cNvPr id="113" name="Google Shape;48;p6"/>
          <p:cNvGrpSpPr/>
          <p:nvPr/>
        </p:nvGrpSpPr>
        <p:grpSpPr>
          <a:xfrm>
            <a:off x="0" y="0"/>
            <a:ext cx="9143640" cy="5143320"/>
            <a:chOff x="0" y="0"/>
            <a:chExt cx="9143640" cy="5143320"/>
          </a:xfrm>
        </p:grpSpPr>
        <p:pic>
          <p:nvPicPr>
            <p:cNvPr id="114" name="Google Shape;49;p6"/>
            <p:cNvPicPr/>
            <p:nvPr/>
          </p:nvPicPr>
          <p:blipFill>
            <a:blip r:embed="rId3"/>
            <a:stretch/>
          </p:blipFill>
          <p:spPr>
            <a:xfrm>
              <a:off x="0" y="0"/>
              <a:ext cx="9143640" cy="5143320"/>
            </a:xfrm>
            <a:prstGeom prst="rect">
              <a:avLst/>
            </a:prstGeom>
            <a:ln w="0">
              <a:noFill/>
            </a:ln>
          </p:spPr>
        </p:pic>
        <p:sp>
          <p:nvSpPr>
            <p:cNvPr id="115" name="Google Shape;50;p6"/>
            <p:cNvSpPr/>
            <p:nvPr/>
          </p:nvSpPr>
          <p:spPr>
            <a:xfrm flipH="1">
              <a:off x="134640" y="156240"/>
              <a:ext cx="8874720" cy="4830480"/>
            </a:xfrm>
            <a:prstGeom prst="rect">
              <a:avLst/>
            </a:prstGeom>
            <a:solidFill>
              <a:schemeClr val="lt1"/>
            </a:solidFill>
            <a:ln w="9525">
              <a:solidFill>
                <a:srgbClr val="FFFFFF"/>
              </a:solidFill>
              <a:round/>
            </a:ln>
          </p:spPr>
          <p:style>
            <a:lnRef idx="0">
              <a:scrgbClr r="0" g="0" b="0"/>
            </a:lnRef>
            <a:fillRef idx="0">
              <a:scrgbClr r="0" g="0" b="0"/>
            </a:fillRef>
            <a:effectRef idx="0">
              <a:scrgbClr r="0" g="0" b="0"/>
            </a:effectRef>
            <a:fontRef idx="minor"/>
          </p:style>
          <p:txBody>
            <a:bodyPr tIns="91440" bIns="91440" anchor="ctr">
              <a:noAutofit/>
            </a:bodyPr>
            <a:lstStyle/>
            <a:p>
              <a:pPr algn="ctr" defTabSz="914400">
                <a:lnSpc>
                  <a:spcPct val="100000"/>
                </a:lnSpc>
                <a:tabLst>
                  <a:tab pos="0" algn="l"/>
                </a:tabLst>
              </a:pPr>
              <a:endParaRPr lang="en-US" sz="1800" b="0" strike="noStrike" spc="-1">
                <a:solidFill>
                  <a:srgbClr val="000000"/>
                </a:solidFill>
                <a:latin typeface="OpenSymbol"/>
              </a:endParaRPr>
            </a:p>
          </p:txBody>
        </p:sp>
      </p:grpSp>
      <p:sp>
        <p:nvSpPr>
          <p:cNvPr id="116" name="PlaceHolder 1"/>
          <p:cNvSpPr>
            <a:spLocks noGrp="1"/>
          </p:cNvSpPr>
          <p:nvPr>
            <p:ph type="title"/>
          </p:nvPr>
        </p:nvSpPr>
        <p:spPr>
          <a:xfrm>
            <a:off x="720000" y="228600"/>
            <a:ext cx="7703640" cy="572400"/>
          </a:xfrm>
          <a:prstGeom prst="rect">
            <a:avLst/>
          </a:prstGeom>
          <a:noFill/>
          <a:ln w="0">
            <a:noFill/>
          </a:ln>
        </p:spPr>
        <p:txBody>
          <a:bodyPr lIns="91440" tIns="91440" rIns="91440" bIns="91440" anchor="t">
            <a:noAutofit/>
          </a:bodyPr>
          <a:lstStyle/>
          <a:p>
            <a:pPr indent="0">
              <a:buNone/>
            </a:pPr>
            <a:r>
              <a:rPr lang="fr-FR" sz="3000" b="0" strike="noStrike" spc="-1">
                <a:solidFill>
                  <a:schemeClr val="dk1"/>
                </a:solidFill>
                <a:latin typeface="Arial"/>
              </a:rPr>
              <a:t>Click to edit the title text format</a:t>
            </a:r>
          </a:p>
        </p:txBody>
      </p:sp>
    </p:spTree>
  </p:cSld>
  <p:clrMap bg1="lt1" tx1="dk1" bg2="lt2" tx2="dk2" accent1="accent1" accent2="accent2" accent3="accent3" accent4="accent4" accent5="accent5" accent6="accent6" hlink="hlink" folHlink="folHlink"/>
  <p:sldLayoutIdLst>
    <p:sldLayoutId id="214748368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grpSp>
        <p:nvGrpSpPr>
          <p:cNvPr id="118" name="Google Shape;53;p7"/>
          <p:cNvGrpSpPr/>
          <p:nvPr/>
        </p:nvGrpSpPr>
        <p:grpSpPr>
          <a:xfrm>
            <a:off x="0" y="0"/>
            <a:ext cx="9143640" cy="5143320"/>
            <a:chOff x="0" y="0"/>
            <a:chExt cx="9143640" cy="5143320"/>
          </a:xfrm>
        </p:grpSpPr>
        <p:pic>
          <p:nvPicPr>
            <p:cNvPr id="119" name="Google Shape;54;p7"/>
            <p:cNvPicPr/>
            <p:nvPr/>
          </p:nvPicPr>
          <p:blipFill>
            <a:blip r:embed="rId3"/>
            <a:stretch/>
          </p:blipFill>
          <p:spPr>
            <a:xfrm>
              <a:off x="0" y="0"/>
              <a:ext cx="9143640" cy="5143320"/>
            </a:xfrm>
            <a:prstGeom prst="rect">
              <a:avLst/>
            </a:prstGeom>
            <a:ln w="0">
              <a:noFill/>
            </a:ln>
          </p:spPr>
        </p:pic>
        <p:sp>
          <p:nvSpPr>
            <p:cNvPr id="120" name="Google Shape;55;p7"/>
            <p:cNvSpPr/>
            <p:nvPr/>
          </p:nvSpPr>
          <p:spPr>
            <a:xfrm>
              <a:off x="134640" y="156240"/>
              <a:ext cx="8874720" cy="4830480"/>
            </a:xfrm>
            <a:prstGeom prst="rect">
              <a:avLst/>
            </a:prstGeom>
            <a:solidFill>
              <a:schemeClr val="lt1"/>
            </a:solidFill>
            <a:ln w="9525">
              <a:solidFill>
                <a:srgbClr val="FFFFFF"/>
              </a:solidFill>
              <a:round/>
            </a:ln>
          </p:spPr>
          <p:style>
            <a:lnRef idx="0">
              <a:scrgbClr r="0" g="0" b="0"/>
            </a:lnRef>
            <a:fillRef idx="0">
              <a:scrgbClr r="0" g="0" b="0"/>
            </a:fillRef>
            <a:effectRef idx="0">
              <a:scrgbClr r="0" g="0" b="0"/>
            </a:effectRef>
            <a:fontRef idx="minor"/>
          </p:style>
          <p:txBody>
            <a:bodyPr tIns="91440" bIns="91440" anchor="ctr">
              <a:noAutofit/>
            </a:bodyPr>
            <a:lstStyle/>
            <a:p>
              <a:pPr algn="ctr" defTabSz="914400">
                <a:lnSpc>
                  <a:spcPct val="100000"/>
                </a:lnSpc>
                <a:tabLst>
                  <a:tab pos="0" algn="l"/>
                </a:tabLst>
              </a:pPr>
              <a:endParaRPr lang="en-US" sz="1800" b="0" strike="noStrike" spc="-1">
                <a:solidFill>
                  <a:srgbClr val="000000"/>
                </a:solidFill>
                <a:latin typeface="OpenSymbol"/>
              </a:endParaRPr>
            </a:p>
          </p:txBody>
        </p:sp>
      </p:grpSp>
      <p:sp>
        <p:nvSpPr>
          <p:cNvPr id="121" name="PlaceHolder 1"/>
          <p:cNvSpPr>
            <a:spLocks noGrp="1"/>
          </p:cNvSpPr>
          <p:nvPr>
            <p:ph type="body"/>
          </p:nvPr>
        </p:nvSpPr>
        <p:spPr>
          <a:xfrm>
            <a:off x="3767400" y="1945080"/>
            <a:ext cx="4684320" cy="2052360"/>
          </a:xfrm>
          <a:prstGeom prst="rect">
            <a:avLst/>
          </a:prstGeom>
          <a:noFill/>
          <a:ln w="0">
            <a:noFill/>
          </a:ln>
        </p:spPr>
        <p:txBody>
          <a:bodyPr lIns="91440" tIns="91440" rIns="91440" bIns="91440" anchor="t">
            <a:noAutofit/>
          </a:bodyPr>
          <a:lstStyle/>
          <a:p>
            <a:pPr marL="432000" indent="-324000">
              <a:spcBef>
                <a:spcPts val="1417"/>
              </a:spcBef>
              <a:buClr>
                <a:srgbClr val="000000"/>
              </a:buClr>
              <a:buSzPct val="45000"/>
              <a:buFont typeface="Wingdings" charset="2"/>
              <a:buChar char=""/>
            </a:pPr>
            <a:r>
              <a:rPr lang="fr-FR" sz="14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fr-FR" sz="14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fr-FR" sz="1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fr-FR" sz="14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fr-FR" sz="14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fr-FR" sz="14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fr-FR" sz="1400" b="0" strike="noStrike" spc="-1">
                <a:solidFill>
                  <a:srgbClr val="000000"/>
                </a:solidFill>
                <a:latin typeface="Arial"/>
              </a:rPr>
              <a:t>Seventh Outline Level</a:t>
            </a:r>
          </a:p>
        </p:txBody>
      </p:sp>
      <p:sp>
        <p:nvSpPr>
          <p:cNvPr id="122" name="PlaceHolder 2"/>
          <p:cNvSpPr>
            <a:spLocks noGrp="1"/>
          </p:cNvSpPr>
          <p:nvPr>
            <p:ph type="title"/>
          </p:nvPr>
        </p:nvSpPr>
        <p:spPr>
          <a:xfrm>
            <a:off x="720000" y="228600"/>
            <a:ext cx="7703640" cy="1015560"/>
          </a:xfrm>
          <a:prstGeom prst="rect">
            <a:avLst/>
          </a:prstGeom>
          <a:noFill/>
          <a:ln w="0">
            <a:noFill/>
          </a:ln>
        </p:spPr>
        <p:txBody>
          <a:bodyPr lIns="91440" tIns="91440" rIns="91440" bIns="91440" anchor="t">
            <a:noAutofit/>
          </a:bodyPr>
          <a:lstStyle/>
          <a:p>
            <a:pPr indent="0">
              <a:buNone/>
            </a:pPr>
            <a:r>
              <a:rPr lang="fr-FR" sz="3000" b="0" strike="noStrike" spc="-1">
                <a:solidFill>
                  <a:schemeClr val="dk1"/>
                </a:solidFill>
                <a:latin typeface="Arial"/>
              </a:rPr>
              <a:t>Click to edit the title text format</a:t>
            </a:r>
          </a:p>
        </p:txBody>
      </p:sp>
      <p:sp>
        <p:nvSpPr>
          <p:cNvPr id="123" name="PlaceHolder 3"/>
          <p:cNvSpPr>
            <a:spLocks noGrp="1"/>
          </p:cNvSpPr>
          <p:nvPr>
            <p:ph type="body"/>
          </p:nvPr>
        </p:nvSpPr>
        <p:spPr>
          <a:xfrm>
            <a:off x="697680" y="1865880"/>
            <a:ext cx="2461680" cy="2857320"/>
          </a:xfrm>
          <a:prstGeom prst="rect">
            <a:avLst/>
          </a:prstGeom>
          <a:noFill/>
          <a:ln w="0">
            <a:noFill/>
          </a:ln>
        </p:spPr>
        <p:txBody>
          <a:bodyPr lIns="90000" tIns="45000" rIns="90000" bIns="45000" anchor="t">
            <a:normAutofit fontScale="21111"/>
          </a:bodyPr>
          <a:lstStyle/>
          <a:p>
            <a:pPr marL="432000" indent="-324000">
              <a:spcBef>
                <a:spcPts val="1417"/>
              </a:spcBef>
              <a:buClr>
                <a:srgbClr val="000000"/>
              </a:buClr>
              <a:buSzPct val="45000"/>
              <a:buFont typeface="Wingdings" charset="2"/>
              <a:buChar char=""/>
            </a:pPr>
            <a:r>
              <a:rPr lang="fr-FR" sz="18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fr-FR" sz="1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fr-FR" sz="18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fr-FR" sz="18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fr-FR" sz="18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fr-FR" sz="18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fr-FR" sz="1800" b="0" strike="noStrike" spc="-1">
                <a:solidFill>
                  <a:srgbClr val="000000"/>
                </a:solidFill>
                <a:latin typeface="Arial"/>
              </a:rPr>
              <a:t>Seventh Outline Level</a:t>
            </a:r>
          </a:p>
        </p:txBody>
      </p:sp>
      <p:pic>
        <p:nvPicPr>
          <p:cNvPr id="124" name="Google Shape;59;p7"/>
          <p:cNvPicPr/>
          <p:nvPr/>
        </p:nvPicPr>
        <p:blipFill>
          <a:blip r:embed="rId4"/>
          <a:srcRect l="28925" t="17334" r="32031" b="16787"/>
          <a:stretch/>
        </p:blipFill>
        <p:spPr>
          <a:xfrm rot="1057200" flipH="1">
            <a:off x="8059680" y="443520"/>
            <a:ext cx="671400" cy="6372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68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grpSp>
        <p:nvGrpSpPr>
          <p:cNvPr id="125" name="Google Shape;61;p8"/>
          <p:cNvGrpSpPr/>
          <p:nvPr/>
        </p:nvGrpSpPr>
        <p:grpSpPr>
          <a:xfrm>
            <a:off x="360" y="0"/>
            <a:ext cx="9143640" cy="5143320"/>
            <a:chOff x="360" y="0"/>
            <a:chExt cx="9143640" cy="5143320"/>
          </a:xfrm>
        </p:grpSpPr>
        <p:pic>
          <p:nvPicPr>
            <p:cNvPr id="126" name="Google Shape;62;p8"/>
            <p:cNvPicPr/>
            <p:nvPr/>
          </p:nvPicPr>
          <p:blipFill>
            <a:blip r:embed="rId3">
              <a:alphaModFix amt="77000"/>
            </a:blip>
            <a:stretch/>
          </p:blipFill>
          <p:spPr>
            <a:xfrm flipH="1">
              <a:off x="360" y="0"/>
              <a:ext cx="9143640" cy="5143320"/>
            </a:xfrm>
            <a:prstGeom prst="rect">
              <a:avLst/>
            </a:prstGeom>
            <a:ln w="0">
              <a:noFill/>
            </a:ln>
          </p:spPr>
        </p:pic>
        <p:sp>
          <p:nvSpPr>
            <p:cNvPr id="127" name="Google Shape;63;p8"/>
            <p:cNvSpPr/>
            <p:nvPr/>
          </p:nvSpPr>
          <p:spPr>
            <a:xfrm>
              <a:off x="134640" y="156240"/>
              <a:ext cx="8874720" cy="4830480"/>
            </a:xfrm>
            <a:prstGeom prst="rect">
              <a:avLst/>
            </a:prstGeom>
            <a:solidFill>
              <a:schemeClr val="lt1"/>
            </a:solidFill>
            <a:ln w="9525">
              <a:solidFill>
                <a:srgbClr val="FFFFFF"/>
              </a:solidFill>
              <a:round/>
            </a:ln>
          </p:spPr>
          <p:style>
            <a:lnRef idx="0">
              <a:scrgbClr r="0" g="0" b="0"/>
            </a:lnRef>
            <a:fillRef idx="0">
              <a:scrgbClr r="0" g="0" b="0"/>
            </a:fillRef>
            <a:effectRef idx="0">
              <a:scrgbClr r="0" g="0" b="0"/>
            </a:effectRef>
            <a:fontRef idx="minor"/>
          </p:style>
          <p:txBody>
            <a:bodyPr tIns="91440" bIns="91440" anchor="ctr">
              <a:noAutofit/>
            </a:bodyPr>
            <a:lstStyle/>
            <a:p>
              <a:pPr algn="ctr" defTabSz="914400">
                <a:lnSpc>
                  <a:spcPct val="100000"/>
                </a:lnSpc>
                <a:tabLst>
                  <a:tab pos="0" algn="l"/>
                </a:tabLst>
              </a:pPr>
              <a:endParaRPr lang="en-US" sz="1800" b="0" strike="noStrike" spc="-1">
                <a:solidFill>
                  <a:srgbClr val="000000"/>
                </a:solidFill>
                <a:latin typeface="OpenSymbol"/>
              </a:endParaRPr>
            </a:p>
          </p:txBody>
        </p:sp>
      </p:grpSp>
      <p:sp>
        <p:nvSpPr>
          <p:cNvPr id="128" name="PlaceHolder 1"/>
          <p:cNvSpPr>
            <a:spLocks noGrp="1"/>
          </p:cNvSpPr>
          <p:nvPr>
            <p:ph type="title"/>
          </p:nvPr>
        </p:nvSpPr>
        <p:spPr>
          <a:xfrm>
            <a:off x="1388160" y="1307160"/>
            <a:ext cx="6367320" cy="2529000"/>
          </a:xfrm>
          <a:prstGeom prst="rect">
            <a:avLst/>
          </a:prstGeom>
          <a:noFill/>
          <a:ln w="0">
            <a:noFill/>
          </a:ln>
        </p:spPr>
        <p:txBody>
          <a:bodyPr lIns="91440" tIns="91440" rIns="91440" bIns="91440" anchor="ctr">
            <a:noAutofit/>
          </a:bodyPr>
          <a:lstStyle/>
          <a:p>
            <a:pPr indent="0">
              <a:buNone/>
            </a:pPr>
            <a:r>
              <a:rPr lang="fr-FR" sz="6000" b="0" strike="noStrike" spc="-1">
                <a:solidFill>
                  <a:schemeClr val="dk1"/>
                </a:solidFill>
                <a:latin typeface="Arial"/>
              </a:rPr>
              <a:t>Click to edit the title text format</a:t>
            </a:r>
          </a:p>
        </p:txBody>
      </p:sp>
    </p:spTree>
  </p:cSld>
  <p:clrMap bg1="lt1" tx1="dk1" bg2="lt2" tx2="dk2" accent1="accent1" accent2="accent2" accent3="accent3" accent4="accent4" accent5="accent5" accent6="accent6" hlink="hlink" folHlink="folHlink"/>
  <p:sldLayoutIdLst>
    <p:sldLayoutId id="214748368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grpSp>
        <p:nvGrpSpPr>
          <p:cNvPr id="10" name="Google Shape;76;p11"/>
          <p:cNvGrpSpPr/>
          <p:nvPr/>
        </p:nvGrpSpPr>
        <p:grpSpPr>
          <a:xfrm>
            <a:off x="0" y="0"/>
            <a:ext cx="9143640" cy="5143320"/>
            <a:chOff x="0" y="0"/>
            <a:chExt cx="9143640" cy="5143320"/>
          </a:xfrm>
        </p:grpSpPr>
        <p:pic>
          <p:nvPicPr>
            <p:cNvPr id="11" name="Google Shape;77;p11"/>
            <p:cNvPicPr/>
            <p:nvPr/>
          </p:nvPicPr>
          <p:blipFill>
            <a:blip r:embed="rId3"/>
            <a:stretch/>
          </p:blipFill>
          <p:spPr>
            <a:xfrm>
              <a:off x="0" y="0"/>
              <a:ext cx="9143640" cy="5143320"/>
            </a:xfrm>
            <a:prstGeom prst="rect">
              <a:avLst/>
            </a:prstGeom>
            <a:ln w="0">
              <a:noFill/>
            </a:ln>
          </p:spPr>
        </p:pic>
        <p:sp>
          <p:nvSpPr>
            <p:cNvPr id="12" name="Google Shape;78;p11"/>
            <p:cNvSpPr/>
            <p:nvPr/>
          </p:nvSpPr>
          <p:spPr>
            <a:xfrm>
              <a:off x="134640" y="156240"/>
              <a:ext cx="8874720" cy="4830480"/>
            </a:xfrm>
            <a:prstGeom prst="rect">
              <a:avLst/>
            </a:prstGeom>
            <a:solidFill>
              <a:schemeClr val="lt1"/>
            </a:solidFill>
            <a:ln w="9525">
              <a:solidFill>
                <a:srgbClr val="FFFFFF"/>
              </a:solidFill>
              <a:round/>
            </a:ln>
          </p:spPr>
          <p:style>
            <a:lnRef idx="0">
              <a:scrgbClr r="0" g="0" b="0"/>
            </a:lnRef>
            <a:fillRef idx="0">
              <a:scrgbClr r="0" g="0" b="0"/>
            </a:fillRef>
            <a:effectRef idx="0">
              <a:scrgbClr r="0" g="0" b="0"/>
            </a:effectRef>
            <a:fontRef idx="minor"/>
          </p:style>
          <p:txBody>
            <a:bodyPr tIns="91440" bIns="91440" anchor="ctr">
              <a:noAutofit/>
            </a:bodyPr>
            <a:lstStyle/>
            <a:p>
              <a:pPr algn="ctr" defTabSz="914400">
                <a:lnSpc>
                  <a:spcPct val="100000"/>
                </a:lnSpc>
                <a:tabLst>
                  <a:tab pos="0" algn="l"/>
                </a:tabLst>
              </a:pPr>
              <a:endParaRPr lang="en-US" sz="1800" b="0" strike="noStrike" spc="-1">
                <a:solidFill>
                  <a:srgbClr val="000000"/>
                </a:solidFill>
                <a:latin typeface="OpenSymbol"/>
              </a:endParaRPr>
            </a:p>
          </p:txBody>
        </p:sp>
      </p:grpSp>
      <p:sp>
        <p:nvSpPr>
          <p:cNvPr id="13" name="PlaceHolder 1"/>
          <p:cNvSpPr>
            <a:spLocks noGrp="1"/>
          </p:cNvSpPr>
          <p:nvPr>
            <p:ph type="title"/>
          </p:nvPr>
        </p:nvSpPr>
        <p:spPr>
          <a:xfrm>
            <a:off x="1284120" y="1953000"/>
            <a:ext cx="6575760" cy="799200"/>
          </a:xfrm>
          <a:prstGeom prst="rect">
            <a:avLst/>
          </a:prstGeom>
          <a:noFill/>
          <a:ln w="0">
            <a:noFill/>
          </a:ln>
        </p:spPr>
        <p:txBody>
          <a:bodyPr lIns="91440" tIns="91440" rIns="91440" bIns="91440" anchor="b">
            <a:noAutofit/>
          </a:bodyPr>
          <a:lstStyle/>
          <a:p>
            <a:pPr indent="0" algn="ctr">
              <a:lnSpc>
                <a:spcPct val="100000"/>
              </a:lnSpc>
              <a:buNone/>
            </a:pPr>
            <a:r>
              <a:rPr lang="fr-FR" sz="6000" b="0" strike="noStrike" spc="-1">
                <a:solidFill>
                  <a:schemeClr val="accent1"/>
                </a:solidFill>
                <a:latin typeface="Funnel Display ExtraBold"/>
                <a:ea typeface="Funnel Display ExtraBold"/>
              </a:rPr>
              <a:t>xx%</a:t>
            </a:r>
            <a:endParaRPr lang="fr-FR" sz="6000" b="0" strike="noStrike" spc="-1">
              <a:solidFill>
                <a:schemeClr val="dk1"/>
              </a:solidFill>
              <a:latin typeface="Arial"/>
            </a:endParaRPr>
          </a:p>
        </p:txBody>
      </p:sp>
    </p:spTree>
  </p:cSld>
  <p:clrMap bg1="lt1" tx1="dk1" bg2="lt2" tx2="dk2" accent1="accent1" accent2="accent2" accent3="accent3" accent4="accent4" accent5="accent5" accent6="accent6" hlink="hlink" folHlink="folHlink"/>
  <p:sldLayoutIdLst>
    <p:sldLayoutId id="214748365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grpSp>
        <p:nvGrpSpPr>
          <p:cNvPr id="129" name="Google Shape;66;p9"/>
          <p:cNvGrpSpPr/>
          <p:nvPr/>
        </p:nvGrpSpPr>
        <p:grpSpPr>
          <a:xfrm>
            <a:off x="0" y="0"/>
            <a:ext cx="9143640" cy="5143320"/>
            <a:chOff x="0" y="0"/>
            <a:chExt cx="9143640" cy="5143320"/>
          </a:xfrm>
        </p:grpSpPr>
        <p:pic>
          <p:nvPicPr>
            <p:cNvPr id="130" name="Google Shape;67;p9"/>
            <p:cNvPicPr/>
            <p:nvPr/>
          </p:nvPicPr>
          <p:blipFill>
            <a:blip r:embed="rId3"/>
            <a:stretch/>
          </p:blipFill>
          <p:spPr>
            <a:xfrm>
              <a:off x="0" y="0"/>
              <a:ext cx="9143640" cy="5143320"/>
            </a:xfrm>
            <a:prstGeom prst="rect">
              <a:avLst/>
            </a:prstGeom>
            <a:ln w="0">
              <a:noFill/>
            </a:ln>
          </p:spPr>
        </p:pic>
        <p:sp>
          <p:nvSpPr>
            <p:cNvPr id="131" name="Google Shape;68;p9"/>
            <p:cNvSpPr/>
            <p:nvPr/>
          </p:nvSpPr>
          <p:spPr>
            <a:xfrm flipH="1">
              <a:off x="134640" y="156240"/>
              <a:ext cx="8874720" cy="4830480"/>
            </a:xfrm>
            <a:prstGeom prst="rect">
              <a:avLst/>
            </a:prstGeom>
            <a:solidFill>
              <a:schemeClr val="lt1"/>
            </a:solidFill>
            <a:ln w="9525">
              <a:solidFill>
                <a:srgbClr val="FFFFFF"/>
              </a:solidFill>
              <a:round/>
            </a:ln>
          </p:spPr>
          <p:style>
            <a:lnRef idx="0">
              <a:scrgbClr r="0" g="0" b="0"/>
            </a:lnRef>
            <a:fillRef idx="0">
              <a:scrgbClr r="0" g="0" b="0"/>
            </a:fillRef>
            <a:effectRef idx="0">
              <a:scrgbClr r="0" g="0" b="0"/>
            </a:effectRef>
            <a:fontRef idx="minor"/>
          </p:style>
          <p:txBody>
            <a:bodyPr tIns="91440" bIns="91440" anchor="ctr">
              <a:noAutofit/>
            </a:bodyPr>
            <a:lstStyle/>
            <a:p>
              <a:pPr algn="ctr" defTabSz="914400">
                <a:lnSpc>
                  <a:spcPct val="100000"/>
                </a:lnSpc>
                <a:tabLst>
                  <a:tab pos="0" algn="l"/>
                </a:tabLst>
              </a:pPr>
              <a:endParaRPr lang="en-US" sz="1800" b="0" strike="noStrike" spc="-1">
                <a:solidFill>
                  <a:srgbClr val="000000"/>
                </a:solidFill>
                <a:latin typeface="OpenSymbol"/>
              </a:endParaRPr>
            </a:p>
          </p:txBody>
        </p:sp>
      </p:grpSp>
      <p:sp>
        <p:nvSpPr>
          <p:cNvPr id="132" name="PlaceHolder 1"/>
          <p:cNvSpPr>
            <a:spLocks noGrp="1"/>
          </p:cNvSpPr>
          <p:nvPr>
            <p:ph type="title"/>
          </p:nvPr>
        </p:nvSpPr>
        <p:spPr>
          <a:xfrm>
            <a:off x="720000" y="228600"/>
            <a:ext cx="7703640" cy="572400"/>
          </a:xfrm>
          <a:prstGeom prst="rect">
            <a:avLst/>
          </a:prstGeom>
          <a:noFill/>
          <a:ln w="0">
            <a:noFill/>
          </a:ln>
        </p:spPr>
        <p:txBody>
          <a:bodyPr lIns="91440" tIns="91440" rIns="91440" bIns="91440" anchor="t">
            <a:noAutofit/>
          </a:bodyPr>
          <a:lstStyle/>
          <a:p>
            <a:pPr indent="0">
              <a:buNone/>
            </a:pPr>
            <a:r>
              <a:rPr lang="fr-FR" sz="3000" b="0" strike="noStrike" spc="-1">
                <a:solidFill>
                  <a:schemeClr val="dk1"/>
                </a:solidFill>
                <a:latin typeface="Arial"/>
              </a:rPr>
              <a:t>Click to edit the title text format</a:t>
            </a:r>
          </a:p>
        </p:txBody>
      </p:sp>
    </p:spTree>
  </p:cSld>
  <p:clrMap bg1="lt1" tx1="dk1" bg2="lt2" tx2="dk2" accent1="accent1" accent2="accent2" accent3="accent3" accent4="accent4" accent5="accent5" accent6="accent6" hlink="hlink" folHlink="folHlink"/>
  <p:sldLayoutIdLst>
    <p:sldLayoutId id="214748368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133" name="PlaceHolder 1"/>
          <p:cNvSpPr>
            <a:spLocks noGrp="1"/>
          </p:cNvSpPr>
          <p:nvPr>
            <p:ph type="body"/>
          </p:nvPr>
        </p:nvSpPr>
        <p:spPr>
          <a:xfrm>
            <a:off x="0" y="0"/>
            <a:ext cx="9143640" cy="5143320"/>
          </a:xfrm>
          <a:prstGeom prst="rect">
            <a:avLst/>
          </a:prstGeom>
          <a:noFill/>
          <a:ln w="0">
            <a:noFill/>
          </a:ln>
        </p:spPr>
        <p:txBody>
          <a:bodyPr lIns="90000" tIns="45000" rIns="90000" bIns="45000" anchor="t">
            <a:normAutofit/>
          </a:bodyPr>
          <a:lstStyle/>
          <a:p>
            <a:pPr marL="432000" indent="-324000">
              <a:spcBef>
                <a:spcPts val="1417"/>
              </a:spcBef>
              <a:buClr>
                <a:srgbClr val="000000"/>
              </a:buClr>
              <a:buSzPct val="45000"/>
              <a:buFont typeface="Wingdings" charset="2"/>
              <a:buChar char=""/>
            </a:pPr>
            <a:r>
              <a:rPr lang="fr-FR" sz="18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fr-FR" sz="1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fr-FR" sz="18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fr-FR" sz="18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fr-FR" sz="18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fr-FR" sz="18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fr-FR" sz="1800" b="0" strike="noStrike" spc="-1">
                <a:solidFill>
                  <a:srgbClr val="000000"/>
                </a:solidFill>
                <a:latin typeface="Arial"/>
              </a:rPr>
              <a:t>Seventh Outline Level</a:t>
            </a:r>
          </a:p>
        </p:txBody>
      </p:sp>
      <p:sp>
        <p:nvSpPr>
          <p:cNvPr id="134" name="PlaceHolder 2"/>
          <p:cNvSpPr>
            <a:spLocks noGrp="1"/>
          </p:cNvSpPr>
          <p:nvPr>
            <p:ph type="title"/>
          </p:nvPr>
        </p:nvSpPr>
        <p:spPr>
          <a:xfrm>
            <a:off x="4129560" y="4147560"/>
            <a:ext cx="4785480" cy="407880"/>
          </a:xfrm>
          <a:prstGeom prst="rect">
            <a:avLst/>
          </a:prstGeom>
          <a:solidFill>
            <a:schemeClr val="lt1"/>
          </a:solidFill>
          <a:ln w="19080">
            <a:solidFill>
              <a:schemeClr val="dk1"/>
            </a:solidFill>
            <a:round/>
          </a:ln>
        </p:spPr>
        <p:txBody>
          <a:bodyPr lIns="91440" tIns="91440" rIns="91440" bIns="91440" anchor="t">
            <a:noAutofit/>
          </a:bodyPr>
          <a:lstStyle/>
          <a:p>
            <a:pPr indent="0">
              <a:buNone/>
            </a:pPr>
            <a:r>
              <a:rPr lang="fr-FR" sz="1500" b="0" strike="noStrike" spc="-1">
                <a:solidFill>
                  <a:schemeClr val="dk1"/>
                </a:solidFill>
                <a:latin typeface="Arial"/>
              </a:rPr>
              <a:t>Click to edit the title text format</a:t>
            </a:r>
          </a:p>
        </p:txBody>
      </p:sp>
    </p:spTree>
  </p:cSld>
  <p:clrMap bg1="lt1" tx1="dk1" bg2="lt2" tx2="dk2" accent1="accent1" accent2="accent2" accent3="accent3" accent4="accent4" accent5="accent5" accent6="accent6" hlink="hlink" folHlink="folHlink"/>
  <p:sldLayoutIdLst>
    <p:sldLayoutId id="214748368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
        <p:cNvGrpSpPr/>
        <p:nvPr/>
      </p:nvGrpSpPr>
      <p:grpSpPr>
        <a:xfrm>
          <a:off x="0" y="0"/>
          <a:ext cx="0" cy="0"/>
          <a:chOff x="0" y="0"/>
          <a:chExt cx="0" cy="0"/>
        </a:xfrm>
      </p:grpSpPr>
      <p:sp>
        <p:nvSpPr>
          <p:cNvPr id="135" name="Google Shape;185;p25"/>
          <p:cNvSpPr/>
          <p:nvPr/>
        </p:nvSpPr>
        <p:spPr>
          <a:xfrm>
            <a:off x="0" y="-10440"/>
            <a:ext cx="9143640" cy="1180440"/>
          </a:xfrm>
          <a:prstGeom prst="rect">
            <a:avLst/>
          </a:prstGeom>
          <a:solidFill>
            <a:schemeClr val="accent2"/>
          </a:solidFill>
          <a:ln w="0">
            <a:noFill/>
          </a:ln>
        </p:spPr>
        <p:style>
          <a:lnRef idx="0">
            <a:scrgbClr r="0" g="0" b="0"/>
          </a:lnRef>
          <a:fillRef idx="0">
            <a:scrgbClr r="0" g="0" b="0"/>
          </a:fillRef>
          <a:effectRef idx="0">
            <a:scrgbClr r="0" g="0" b="0"/>
          </a:effectRef>
          <a:fontRef idx="minor"/>
        </p:style>
        <p:txBody>
          <a:bodyPr tIns="91440" bIns="91440" anchor="ctr">
            <a:noAutofit/>
          </a:bodyPr>
          <a:lstStyle/>
          <a:p>
            <a:pPr algn="ctr" defTabSz="914400">
              <a:lnSpc>
                <a:spcPct val="100000"/>
              </a:lnSpc>
              <a:tabLst>
                <a:tab pos="0" algn="l"/>
              </a:tabLst>
            </a:pPr>
            <a:endParaRPr lang="en-US" sz="1800" b="0" strike="noStrike" spc="-1">
              <a:solidFill>
                <a:srgbClr val="000000"/>
              </a:solidFill>
              <a:latin typeface="OpenSymbol"/>
            </a:endParaRPr>
          </a:p>
        </p:txBody>
      </p:sp>
      <p:sp>
        <p:nvSpPr>
          <p:cNvPr id="136" name="PlaceHolder 1"/>
          <p:cNvSpPr>
            <a:spLocks noGrp="1"/>
          </p:cNvSpPr>
          <p:nvPr>
            <p:ph type="title"/>
          </p:nvPr>
        </p:nvSpPr>
        <p:spPr>
          <a:xfrm>
            <a:off x="713160" y="539640"/>
            <a:ext cx="7717320" cy="482040"/>
          </a:xfrm>
          <a:prstGeom prst="rect">
            <a:avLst/>
          </a:prstGeom>
          <a:noFill/>
          <a:ln w="0">
            <a:noFill/>
          </a:ln>
        </p:spPr>
        <p:txBody>
          <a:bodyPr lIns="91440" tIns="91440" rIns="91440" bIns="91440" anchor="t">
            <a:noAutofit/>
          </a:bodyPr>
          <a:lstStyle/>
          <a:p>
            <a:pPr indent="0">
              <a:buNone/>
            </a:pPr>
            <a:r>
              <a:rPr lang="fr-FR" sz="2200" b="0" strike="noStrike" spc="-1">
                <a:solidFill>
                  <a:schemeClr val="dk1"/>
                </a:solidFill>
                <a:latin typeface="Arial"/>
              </a:rPr>
              <a:t>Click to edit the title text format</a:t>
            </a:r>
          </a:p>
        </p:txBody>
      </p:sp>
    </p:spTree>
  </p:cSld>
  <p:clrMap bg1="lt1" tx1="dk1" bg2="lt2" tx2="dk2" accent1="accent1" accent2="accent2" accent3="accent3" accent4="accent4" accent5="accent5" accent6="accent6" hlink="hlink" folHlink="folHlink"/>
  <p:sldLayoutIdLst>
    <p:sldLayoutId id="214748369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
        <p:cNvGrpSpPr/>
        <p:nvPr/>
      </p:nvGrpSpPr>
      <p:grpSpPr>
        <a:xfrm>
          <a:off x="0" y="0"/>
          <a:ext cx="0" cy="0"/>
          <a:chOff x="0" y="0"/>
          <a:chExt cx="0" cy="0"/>
        </a:xfrm>
      </p:grpSpPr>
      <p:sp>
        <p:nvSpPr>
          <p:cNvPr id="137" name="Google Shape;188;p26"/>
          <p:cNvSpPr/>
          <p:nvPr/>
        </p:nvSpPr>
        <p:spPr>
          <a:xfrm>
            <a:off x="0" y="-10440"/>
            <a:ext cx="9143640" cy="1180440"/>
          </a:xfrm>
          <a:prstGeom prst="rect">
            <a:avLst/>
          </a:prstGeom>
          <a:solidFill>
            <a:schemeClr val="accent2"/>
          </a:solidFill>
          <a:ln w="0">
            <a:noFill/>
          </a:ln>
        </p:spPr>
        <p:style>
          <a:lnRef idx="0">
            <a:scrgbClr r="0" g="0" b="0"/>
          </a:lnRef>
          <a:fillRef idx="0">
            <a:scrgbClr r="0" g="0" b="0"/>
          </a:fillRef>
          <a:effectRef idx="0">
            <a:scrgbClr r="0" g="0" b="0"/>
          </a:effectRef>
          <a:fontRef idx="minor"/>
        </p:style>
        <p:txBody>
          <a:bodyPr tIns="91440" bIns="91440" anchor="ctr">
            <a:noAutofit/>
          </a:bodyPr>
          <a:lstStyle/>
          <a:p>
            <a:pPr algn="ctr" defTabSz="914400">
              <a:lnSpc>
                <a:spcPct val="100000"/>
              </a:lnSpc>
              <a:tabLst>
                <a:tab pos="0" algn="l"/>
              </a:tabLst>
            </a:pPr>
            <a:endParaRPr lang="en-US" sz="1800" b="0" strike="noStrike" spc="-1">
              <a:solidFill>
                <a:srgbClr val="000000"/>
              </a:solidFill>
              <a:latin typeface="OpenSymbol"/>
            </a:endParaRPr>
          </a:p>
        </p:txBody>
      </p:sp>
      <p:sp>
        <p:nvSpPr>
          <p:cNvPr id="138" name="PlaceHolder 1"/>
          <p:cNvSpPr>
            <a:spLocks noGrp="1"/>
          </p:cNvSpPr>
          <p:nvPr>
            <p:ph type="title"/>
          </p:nvPr>
        </p:nvSpPr>
        <p:spPr>
          <a:xfrm>
            <a:off x="728640" y="539640"/>
            <a:ext cx="3347280" cy="482040"/>
          </a:xfrm>
          <a:prstGeom prst="rect">
            <a:avLst/>
          </a:prstGeom>
          <a:noFill/>
          <a:ln w="0">
            <a:noFill/>
          </a:ln>
        </p:spPr>
        <p:txBody>
          <a:bodyPr lIns="91440" tIns="91440" rIns="91440" bIns="91440" anchor="t">
            <a:noAutofit/>
          </a:bodyPr>
          <a:lstStyle/>
          <a:p>
            <a:pPr indent="0">
              <a:buNone/>
            </a:pPr>
            <a:r>
              <a:rPr lang="fr-FR" sz="2200" b="0" strike="noStrike" spc="-1">
                <a:solidFill>
                  <a:schemeClr val="dk1"/>
                </a:solidFill>
                <a:latin typeface="Arial"/>
              </a:rPr>
              <a:t>Click to edit the title text format</a:t>
            </a:r>
          </a:p>
        </p:txBody>
      </p:sp>
      <p:sp>
        <p:nvSpPr>
          <p:cNvPr id="139" name="PlaceHolder 2"/>
          <p:cNvSpPr>
            <a:spLocks noGrp="1"/>
          </p:cNvSpPr>
          <p:nvPr>
            <p:ph type="title"/>
          </p:nvPr>
        </p:nvSpPr>
        <p:spPr>
          <a:xfrm>
            <a:off x="4977720" y="539640"/>
            <a:ext cx="3458160" cy="482040"/>
          </a:xfrm>
          <a:prstGeom prst="rect">
            <a:avLst/>
          </a:prstGeom>
          <a:noFill/>
          <a:ln w="0">
            <a:noFill/>
          </a:ln>
        </p:spPr>
        <p:txBody>
          <a:bodyPr lIns="91440" tIns="91440" rIns="91440" bIns="91440" anchor="t">
            <a:noAutofit/>
          </a:bodyPr>
          <a:lstStyle/>
          <a:p>
            <a:pPr indent="0">
              <a:buNone/>
            </a:pPr>
            <a:r>
              <a:rPr lang="fr-FR" sz="2200" b="0" strike="noStrike" spc="-1">
                <a:solidFill>
                  <a:schemeClr val="dk1"/>
                </a:solidFill>
                <a:latin typeface="Arial"/>
              </a:rPr>
              <a:t>Click to edit the title text format</a:t>
            </a:r>
          </a:p>
        </p:txBody>
      </p:sp>
    </p:spTree>
  </p:cSld>
  <p:clrMap bg1="lt1" tx1="dk1" bg2="lt2" tx2="dk2" accent1="accent1" accent2="accent2" accent3="accent3" accent4="accent4" accent5="accent5" accent6="accent6" hlink="hlink" folHlink="folHlink"/>
  <p:sldLayoutIdLst>
    <p:sldLayoutId id="214748369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grpSp>
        <p:nvGrpSpPr>
          <p:cNvPr id="14" name="Google Shape;83;p13"/>
          <p:cNvGrpSpPr/>
          <p:nvPr/>
        </p:nvGrpSpPr>
        <p:grpSpPr>
          <a:xfrm>
            <a:off x="0" y="0"/>
            <a:ext cx="9143640" cy="5143320"/>
            <a:chOff x="0" y="0"/>
            <a:chExt cx="9143640" cy="5143320"/>
          </a:xfrm>
        </p:grpSpPr>
        <p:pic>
          <p:nvPicPr>
            <p:cNvPr id="15" name="Google Shape;84;p13"/>
            <p:cNvPicPr/>
            <p:nvPr/>
          </p:nvPicPr>
          <p:blipFill>
            <a:blip r:embed="rId3"/>
            <a:stretch/>
          </p:blipFill>
          <p:spPr>
            <a:xfrm>
              <a:off x="0" y="0"/>
              <a:ext cx="9143640" cy="5143320"/>
            </a:xfrm>
            <a:prstGeom prst="rect">
              <a:avLst/>
            </a:prstGeom>
            <a:ln w="0">
              <a:noFill/>
            </a:ln>
          </p:spPr>
        </p:pic>
        <p:sp>
          <p:nvSpPr>
            <p:cNvPr id="16" name="Google Shape;85;p13"/>
            <p:cNvSpPr/>
            <p:nvPr/>
          </p:nvSpPr>
          <p:spPr>
            <a:xfrm flipH="1">
              <a:off x="134640" y="156240"/>
              <a:ext cx="8874720" cy="4830480"/>
            </a:xfrm>
            <a:prstGeom prst="rect">
              <a:avLst/>
            </a:prstGeom>
            <a:solidFill>
              <a:schemeClr val="lt1"/>
            </a:solidFill>
            <a:ln w="9525">
              <a:solidFill>
                <a:srgbClr val="FFFFFF"/>
              </a:solidFill>
              <a:round/>
            </a:ln>
          </p:spPr>
          <p:style>
            <a:lnRef idx="0">
              <a:scrgbClr r="0" g="0" b="0"/>
            </a:lnRef>
            <a:fillRef idx="0">
              <a:scrgbClr r="0" g="0" b="0"/>
            </a:fillRef>
            <a:effectRef idx="0">
              <a:scrgbClr r="0" g="0" b="0"/>
            </a:effectRef>
            <a:fontRef idx="minor"/>
          </p:style>
          <p:txBody>
            <a:bodyPr tIns="91440" bIns="91440" anchor="ctr">
              <a:noAutofit/>
            </a:bodyPr>
            <a:lstStyle/>
            <a:p>
              <a:pPr algn="ctr" defTabSz="914400">
                <a:lnSpc>
                  <a:spcPct val="100000"/>
                </a:lnSpc>
                <a:tabLst>
                  <a:tab pos="0" algn="l"/>
                </a:tabLst>
              </a:pPr>
              <a:endParaRPr lang="en-US" sz="1800" b="0" strike="noStrike" spc="-1">
                <a:solidFill>
                  <a:srgbClr val="000000"/>
                </a:solidFill>
                <a:latin typeface="OpenSymbol"/>
              </a:endParaRPr>
            </a:p>
          </p:txBody>
        </p:sp>
      </p:grpSp>
      <p:sp>
        <p:nvSpPr>
          <p:cNvPr id="17" name="PlaceHolder 1"/>
          <p:cNvSpPr>
            <a:spLocks noGrp="1"/>
          </p:cNvSpPr>
          <p:nvPr>
            <p:ph type="title"/>
          </p:nvPr>
        </p:nvSpPr>
        <p:spPr>
          <a:xfrm>
            <a:off x="4618080" y="3781080"/>
            <a:ext cx="865440" cy="310320"/>
          </a:xfrm>
          <a:prstGeom prst="rect">
            <a:avLst/>
          </a:prstGeom>
          <a:noFill/>
          <a:ln w="0">
            <a:noFill/>
          </a:ln>
        </p:spPr>
        <p:txBody>
          <a:bodyPr lIns="91440" tIns="91440" rIns="91440" bIns="91440" anchor="ctr">
            <a:noAutofit/>
          </a:bodyPr>
          <a:lstStyle/>
          <a:p>
            <a:pPr indent="0" algn="ctr">
              <a:lnSpc>
                <a:spcPct val="100000"/>
              </a:lnSpc>
              <a:buNone/>
            </a:pPr>
            <a:r>
              <a:rPr lang="fr-FR" sz="2000" b="0" i="1" strike="noStrike" spc="-1">
                <a:solidFill>
                  <a:schemeClr val="dk1"/>
                </a:solidFill>
                <a:latin typeface="Funnel Display ExtraBold"/>
                <a:ea typeface="Funnel Display ExtraBold"/>
              </a:rPr>
              <a:t>xx%</a:t>
            </a:r>
            <a:endParaRPr lang="fr-FR" sz="2000" b="0" strike="noStrike" spc="-1">
              <a:solidFill>
                <a:schemeClr val="dk1"/>
              </a:solidFill>
              <a:latin typeface="Arial"/>
            </a:endParaRPr>
          </a:p>
        </p:txBody>
      </p:sp>
      <p:sp>
        <p:nvSpPr>
          <p:cNvPr id="18" name="PlaceHolder 2"/>
          <p:cNvSpPr>
            <a:spLocks noGrp="1"/>
          </p:cNvSpPr>
          <p:nvPr>
            <p:ph type="title"/>
          </p:nvPr>
        </p:nvSpPr>
        <p:spPr>
          <a:xfrm>
            <a:off x="4618080" y="2184120"/>
            <a:ext cx="865440" cy="310320"/>
          </a:xfrm>
          <a:prstGeom prst="rect">
            <a:avLst/>
          </a:prstGeom>
          <a:noFill/>
          <a:ln w="0">
            <a:noFill/>
          </a:ln>
        </p:spPr>
        <p:txBody>
          <a:bodyPr lIns="91440" tIns="91440" rIns="91440" bIns="91440" anchor="ctr">
            <a:noAutofit/>
          </a:bodyPr>
          <a:lstStyle/>
          <a:p>
            <a:pPr indent="0" algn="ctr">
              <a:lnSpc>
                <a:spcPct val="100000"/>
              </a:lnSpc>
              <a:buNone/>
            </a:pPr>
            <a:r>
              <a:rPr lang="fr-FR" sz="2000" b="0" i="1" strike="noStrike" spc="-1">
                <a:solidFill>
                  <a:schemeClr val="dk1"/>
                </a:solidFill>
                <a:latin typeface="Funnel Display ExtraBold"/>
                <a:ea typeface="Funnel Display ExtraBold"/>
              </a:rPr>
              <a:t>xx%</a:t>
            </a:r>
            <a:endParaRPr lang="fr-FR" sz="2000" b="0" strike="noStrike" spc="-1">
              <a:solidFill>
                <a:schemeClr val="dk1"/>
              </a:solidFill>
              <a:latin typeface="Arial"/>
            </a:endParaRPr>
          </a:p>
        </p:txBody>
      </p:sp>
      <p:sp>
        <p:nvSpPr>
          <p:cNvPr id="19" name="PlaceHolder 3"/>
          <p:cNvSpPr>
            <a:spLocks noGrp="1"/>
          </p:cNvSpPr>
          <p:nvPr>
            <p:ph type="title"/>
          </p:nvPr>
        </p:nvSpPr>
        <p:spPr>
          <a:xfrm>
            <a:off x="4619160" y="1385640"/>
            <a:ext cx="864000" cy="310320"/>
          </a:xfrm>
          <a:prstGeom prst="rect">
            <a:avLst/>
          </a:prstGeom>
          <a:noFill/>
          <a:ln w="0">
            <a:noFill/>
          </a:ln>
        </p:spPr>
        <p:txBody>
          <a:bodyPr lIns="91440" tIns="91440" rIns="91440" bIns="91440" anchor="ctr">
            <a:noAutofit/>
          </a:bodyPr>
          <a:lstStyle/>
          <a:p>
            <a:pPr indent="0" algn="ctr">
              <a:lnSpc>
                <a:spcPct val="100000"/>
              </a:lnSpc>
              <a:buNone/>
            </a:pPr>
            <a:r>
              <a:rPr lang="fr-FR" sz="2000" b="0" i="1" strike="noStrike" spc="-1">
                <a:solidFill>
                  <a:schemeClr val="dk1"/>
                </a:solidFill>
                <a:latin typeface="Funnel Display ExtraBold"/>
                <a:ea typeface="Funnel Display ExtraBold"/>
              </a:rPr>
              <a:t>xx%</a:t>
            </a:r>
            <a:endParaRPr lang="fr-FR" sz="2000" b="0" strike="noStrike" spc="-1">
              <a:solidFill>
                <a:schemeClr val="dk1"/>
              </a:solidFill>
              <a:latin typeface="Arial"/>
            </a:endParaRPr>
          </a:p>
        </p:txBody>
      </p:sp>
      <p:sp>
        <p:nvSpPr>
          <p:cNvPr id="20" name="PlaceHolder 4"/>
          <p:cNvSpPr>
            <a:spLocks noGrp="1"/>
          </p:cNvSpPr>
          <p:nvPr>
            <p:ph type="title"/>
          </p:nvPr>
        </p:nvSpPr>
        <p:spPr>
          <a:xfrm>
            <a:off x="4618080" y="2982600"/>
            <a:ext cx="865440" cy="310320"/>
          </a:xfrm>
          <a:prstGeom prst="rect">
            <a:avLst/>
          </a:prstGeom>
          <a:noFill/>
          <a:ln w="0">
            <a:noFill/>
          </a:ln>
        </p:spPr>
        <p:txBody>
          <a:bodyPr lIns="91440" tIns="91440" rIns="91440" bIns="91440" anchor="ctr">
            <a:noAutofit/>
          </a:bodyPr>
          <a:lstStyle/>
          <a:p>
            <a:pPr indent="0" algn="ctr">
              <a:lnSpc>
                <a:spcPct val="100000"/>
              </a:lnSpc>
              <a:buNone/>
            </a:pPr>
            <a:r>
              <a:rPr lang="fr-FR" sz="2000" b="0" i="1" strike="noStrike" spc="-1">
                <a:solidFill>
                  <a:schemeClr val="dk1"/>
                </a:solidFill>
                <a:latin typeface="Funnel Display ExtraBold"/>
                <a:ea typeface="Funnel Display ExtraBold"/>
              </a:rPr>
              <a:t>xx%</a:t>
            </a:r>
            <a:endParaRPr lang="fr-FR" sz="2000" b="0" strike="noStrike" spc="-1">
              <a:solidFill>
                <a:schemeClr val="dk1"/>
              </a:solidFill>
              <a:latin typeface="Arial"/>
            </a:endParaRPr>
          </a:p>
        </p:txBody>
      </p:sp>
      <p:sp>
        <p:nvSpPr>
          <p:cNvPr id="21" name="PlaceHolder 5"/>
          <p:cNvSpPr>
            <a:spLocks noGrp="1"/>
          </p:cNvSpPr>
          <p:nvPr>
            <p:ph type="title"/>
          </p:nvPr>
        </p:nvSpPr>
        <p:spPr>
          <a:xfrm>
            <a:off x="720000" y="228600"/>
            <a:ext cx="7703640" cy="572400"/>
          </a:xfrm>
          <a:prstGeom prst="rect">
            <a:avLst/>
          </a:prstGeom>
          <a:noFill/>
          <a:ln w="0">
            <a:noFill/>
          </a:ln>
        </p:spPr>
        <p:txBody>
          <a:bodyPr lIns="91440" tIns="91440" rIns="91440" bIns="91440" anchor="t">
            <a:noAutofit/>
          </a:bodyPr>
          <a:lstStyle/>
          <a:p>
            <a:pPr indent="0">
              <a:buNone/>
            </a:pPr>
            <a:r>
              <a:rPr lang="fr-FR" sz="3000" b="0" strike="noStrike" spc="-1">
                <a:solidFill>
                  <a:schemeClr val="dk1"/>
                </a:solidFill>
                <a:latin typeface="Arial"/>
              </a:rPr>
              <a:t>Click to edit the title text format</a:t>
            </a:r>
          </a:p>
        </p:txBody>
      </p:sp>
      <p:sp>
        <p:nvSpPr>
          <p:cNvPr id="22" name="PlaceHolder 6"/>
          <p:cNvSpPr>
            <a:spLocks noGrp="1"/>
          </p:cNvSpPr>
          <p:nvPr>
            <p:ph type="body"/>
          </p:nvPr>
        </p:nvSpPr>
        <p:spPr>
          <a:xfrm>
            <a:off x="1123920" y="1925280"/>
            <a:ext cx="2810880" cy="2212200"/>
          </a:xfrm>
          <a:prstGeom prst="rect">
            <a:avLst/>
          </a:prstGeom>
          <a:noFill/>
          <a:ln w="0">
            <a:noFill/>
          </a:ln>
        </p:spPr>
        <p:txBody>
          <a:bodyPr lIns="90000" tIns="45000" rIns="90000" bIns="45000" anchor="t">
            <a:normAutofit fontScale="21111"/>
          </a:bodyPr>
          <a:lstStyle/>
          <a:p>
            <a:pPr marL="432000" indent="-324000">
              <a:spcBef>
                <a:spcPts val="1417"/>
              </a:spcBef>
              <a:buClr>
                <a:srgbClr val="000000"/>
              </a:buClr>
              <a:buSzPct val="45000"/>
              <a:buFont typeface="Wingdings" charset="2"/>
              <a:buChar char=""/>
            </a:pPr>
            <a:r>
              <a:rPr lang="fr-FR" sz="18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fr-FR" sz="1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fr-FR" sz="18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fr-FR" sz="18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fr-FR" sz="18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fr-FR" sz="18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fr-FR" sz="1800" b="0" strike="noStrike" spc="-1">
                <a:solidFill>
                  <a:srgbClr val="000000"/>
                </a:solidFill>
                <a:latin typeface="Arial"/>
              </a:rPr>
              <a:t>Seventh Outline Level</a:t>
            </a:r>
          </a:p>
        </p:txBody>
      </p:sp>
      <p:pic>
        <p:nvPicPr>
          <p:cNvPr id="23" name="Google Shape;96;p13"/>
          <p:cNvPicPr/>
          <p:nvPr/>
        </p:nvPicPr>
        <p:blipFill>
          <a:blip r:embed="rId4"/>
          <a:srcRect l="28925" t="17334" r="32031" b="16787"/>
          <a:stretch/>
        </p:blipFill>
        <p:spPr>
          <a:xfrm rot="2467200">
            <a:off x="8008920" y="3884760"/>
            <a:ext cx="717840" cy="68148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grpSp>
        <p:nvGrpSpPr>
          <p:cNvPr id="24" name="Google Shape;98;p14"/>
          <p:cNvGrpSpPr/>
          <p:nvPr/>
        </p:nvGrpSpPr>
        <p:grpSpPr>
          <a:xfrm>
            <a:off x="0" y="0"/>
            <a:ext cx="9143640" cy="5143320"/>
            <a:chOff x="0" y="0"/>
            <a:chExt cx="9143640" cy="5143320"/>
          </a:xfrm>
        </p:grpSpPr>
        <p:pic>
          <p:nvPicPr>
            <p:cNvPr id="25" name="Google Shape;99;p14"/>
            <p:cNvPicPr/>
            <p:nvPr/>
          </p:nvPicPr>
          <p:blipFill>
            <a:blip r:embed="rId3"/>
            <a:stretch/>
          </p:blipFill>
          <p:spPr>
            <a:xfrm>
              <a:off x="0" y="0"/>
              <a:ext cx="9143640" cy="5143320"/>
            </a:xfrm>
            <a:prstGeom prst="rect">
              <a:avLst/>
            </a:prstGeom>
            <a:ln w="0">
              <a:noFill/>
            </a:ln>
          </p:spPr>
        </p:pic>
        <p:sp>
          <p:nvSpPr>
            <p:cNvPr id="26" name="Google Shape;100;p14"/>
            <p:cNvSpPr/>
            <p:nvPr/>
          </p:nvSpPr>
          <p:spPr>
            <a:xfrm flipH="1">
              <a:off x="134640" y="156240"/>
              <a:ext cx="8874720" cy="4830480"/>
            </a:xfrm>
            <a:prstGeom prst="rect">
              <a:avLst/>
            </a:prstGeom>
            <a:solidFill>
              <a:schemeClr val="lt1"/>
            </a:solidFill>
            <a:ln w="9525">
              <a:solidFill>
                <a:srgbClr val="FFFFFF"/>
              </a:solidFill>
              <a:round/>
            </a:ln>
          </p:spPr>
          <p:style>
            <a:lnRef idx="0">
              <a:scrgbClr r="0" g="0" b="0"/>
            </a:lnRef>
            <a:fillRef idx="0">
              <a:scrgbClr r="0" g="0" b="0"/>
            </a:fillRef>
            <a:effectRef idx="0">
              <a:scrgbClr r="0" g="0" b="0"/>
            </a:effectRef>
            <a:fontRef idx="minor"/>
          </p:style>
          <p:txBody>
            <a:bodyPr tIns="91440" bIns="91440" anchor="ctr">
              <a:noAutofit/>
            </a:bodyPr>
            <a:lstStyle/>
            <a:p>
              <a:pPr algn="ctr" defTabSz="914400">
                <a:lnSpc>
                  <a:spcPct val="100000"/>
                </a:lnSpc>
                <a:tabLst>
                  <a:tab pos="0" algn="l"/>
                </a:tabLst>
              </a:pPr>
              <a:endParaRPr lang="en-US" sz="1800" b="0" strike="noStrike" spc="-1">
                <a:solidFill>
                  <a:srgbClr val="000000"/>
                </a:solidFill>
                <a:latin typeface="OpenSymbol"/>
              </a:endParaRPr>
            </a:p>
          </p:txBody>
        </p:sp>
      </p:grpSp>
      <p:sp>
        <p:nvSpPr>
          <p:cNvPr id="27" name="PlaceHolder 1"/>
          <p:cNvSpPr>
            <a:spLocks noGrp="1"/>
          </p:cNvSpPr>
          <p:nvPr>
            <p:ph type="title"/>
          </p:nvPr>
        </p:nvSpPr>
        <p:spPr>
          <a:xfrm>
            <a:off x="1195920" y="526680"/>
            <a:ext cx="7494480" cy="1611720"/>
          </a:xfrm>
          <a:prstGeom prst="rect">
            <a:avLst/>
          </a:prstGeom>
          <a:noFill/>
          <a:ln w="0">
            <a:noFill/>
          </a:ln>
        </p:spPr>
        <p:txBody>
          <a:bodyPr lIns="91440" tIns="91440" rIns="91440" bIns="91440" anchor="b">
            <a:noAutofit/>
          </a:bodyPr>
          <a:lstStyle/>
          <a:p>
            <a:pPr indent="0">
              <a:buNone/>
            </a:pPr>
            <a:r>
              <a:rPr lang="fr-FR" sz="4000" b="0" strike="noStrike" spc="-1">
                <a:solidFill>
                  <a:schemeClr val="dk1"/>
                </a:solidFill>
                <a:latin typeface="Arial"/>
              </a:rPr>
              <a:t>Click to edit the title text format</a:t>
            </a:r>
          </a:p>
        </p:txBody>
      </p:sp>
      <p:sp>
        <p:nvSpPr>
          <p:cNvPr id="28" name="PlaceHolder 2"/>
          <p:cNvSpPr>
            <a:spLocks noGrp="1"/>
          </p:cNvSpPr>
          <p:nvPr>
            <p:ph type="body"/>
          </p:nvPr>
        </p:nvSpPr>
        <p:spPr>
          <a:xfrm>
            <a:off x="1195920" y="2138400"/>
            <a:ext cx="6752160" cy="2271240"/>
          </a:xfrm>
          <a:prstGeom prst="rect">
            <a:avLst/>
          </a:prstGeom>
          <a:noFill/>
          <a:ln w="0">
            <a:noFill/>
          </a:ln>
        </p:spPr>
        <p:txBody>
          <a:bodyPr lIns="91440" tIns="91440" rIns="91440" bIns="91440" anchor="t">
            <a:noAutofit/>
          </a:bodyPr>
          <a:lstStyle/>
          <a:p>
            <a:pPr marL="432000" indent="-324000">
              <a:spcBef>
                <a:spcPts val="1417"/>
              </a:spcBef>
              <a:buClr>
                <a:srgbClr val="000000"/>
              </a:buClr>
              <a:buSzPct val="45000"/>
              <a:buFont typeface="Wingdings" charset="2"/>
              <a:buChar char=""/>
            </a:pPr>
            <a:r>
              <a:rPr lang="fr-FR" sz="12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fr-FR" sz="12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fr-FR" sz="12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fr-FR" sz="12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fr-FR" sz="12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fr-FR" sz="12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fr-FR" sz="1200" b="0" strike="noStrike" spc="-1">
                <a:solidFill>
                  <a:srgbClr val="000000"/>
                </a:solidFill>
                <a:latin typeface="Arial"/>
              </a:rPr>
              <a:t>Seventh Outline Level</a:t>
            </a:r>
          </a:p>
        </p:txBody>
      </p:sp>
      <p:pic>
        <p:nvPicPr>
          <p:cNvPr id="29" name="Google Shape;103;p14"/>
          <p:cNvPicPr/>
          <p:nvPr/>
        </p:nvPicPr>
        <p:blipFill>
          <a:blip r:embed="rId4"/>
          <a:srcRect l="28925" t="17334" r="32031" b="16787"/>
          <a:stretch/>
        </p:blipFill>
        <p:spPr>
          <a:xfrm rot="18900000" flipH="1">
            <a:off x="7936920" y="3893760"/>
            <a:ext cx="883080" cy="838080"/>
          </a:xfrm>
          <a:prstGeom prst="rect">
            <a:avLst/>
          </a:prstGeom>
          <a:ln w="0">
            <a:noFill/>
          </a:ln>
        </p:spPr>
      </p:pic>
      <p:pic>
        <p:nvPicPr>
          <p:cNvPr id="30" name="Google Shape;104;p14"/>
          <p:cNvPicPr/>
          <p:nvPr/>
        </p:nvPicPr>
        <p:blipFill>
          <a:blip r:embed="rId4"/>
          <a:srcRect l="28925" t="17334" r="32031" b="16787"/>
          <a:stretch/>
        </p:blipFill>
        <p:spPr>
          <a:xfrm rot="1090800" flipH="1">
            <a:off x="384120" y="461880"/>
            <a:ext cx="614880" cy="58356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65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grpSp>
        <p:nvGrpSpPr>
          <p:cNvPr id="31" name="Google Shape;106;p15"/>
          <p:cNvGrpSpPr/>
          <p:nvPr/>
        </p:nvGrpSpPr>
        <p:grpSpPr>
          <a:xfrm>
            <a:off x="0" y="0"/>
            <a:ext cx="9143640" cy="5143320"/>
            <a:chOff x="0" y="0"/>
            <a:chExt cx="9143640" cy="5143320"/>
          </a:xfrm>
        </p:grpSpPr>
        <p:pic>
          <p:nvPicPr>
            <p:cNvPr id="32" name="Google Shape;107;p15"/>
            <p:cNvPicPr/>
            <p:nvPr/>
          </p:nvPicPr>
          <p:blipFill>
            <a:blip r:embed="rId3"/>
            <a:stretch/>
          </p:blipFill>
          <p:spPr>
            <a:xfrm>
              <a:off x="0" y="0"/>
              <a:ext cx="9143640" cy="5143320"/>
            </a:xfrm>
            <a:prstGeom prst="rect">
              <a:avLst/>
            </a:prstGeom>
            <a:ln w="0">
              <a:noFill/>
            </a:ln>
          </p:spPr>
        </p:pic>
        <p:sp>
          <p:nvSpPr>
            <p:cNvPr id="33" name="Google Shape;108;p15"/>
            <p:cNvSpPr/>
            <p:nvPr/>
          </p:nvSpPr>
          <p:spPr>
            <a:xfrm>
              <a:off x="134640" y="156240"/>
              <a:ext cx="8874720" cy="4830480"/>
            </a:xfrm>
            <a:prstGeom prst="rect">
              <a:avLst/>
            </a:prstGeom>
            <a:solidFill>
              <a:schemeClr val="lt1"/>
            </a:solidFill>
            <a:ln w="9525">
              <a:solidFill>
                <a:srgbClr val="FFFFFF"/>
              </a:solidFill>
              <a:round/>
            </a:ln>
          </p:spPr>
          <p:style>
            <a:lnRef idx="0">
              <a:scrgbClr r="0" g="0" b="0"/>
            </a:lnRef>
            <a:fillRef idx="0">
              <a:scrgbClr r="0" g="0" b="0"/>
            </a:fillRef>
            <a:effectRef idx="0">
              <a:scrgbClr r="0" g="0" b="0"/>
            </a:effectRef>
            <a:fontRef idx="minor"/>
          </p:style>
          <p:txBody>
            <a:bodyPr tIns="91440" bIns="91440" anchor="ctr">
              <a:noAutofit/>
            </a:bodyPr>
            <a:lstStyle/>
            <a:p>
              <a:pPr algn="ctr" defTabSz="914400">
                <a:lnSpc>
                  <a:spcPct val="100000"/>
                </a:lnSpc>
                <a:tabLst>
                  <a:tab pos="0" algn="l"/>
                </a:tabLst>
              </a:pPr>
              <a:endParaRPr lang="en-US" sz="1800" b="0" strike="noStrike" spc="-1">
                <a:solidFill>
                  <a:srgbClr val="000000"/>
                </a:solidFill>
                <a:latin typeface="OpenSymbol"/>
              </a:endParaRPr>
            </a:p>
          </p:txBody>
        </p:sp>
      </p:grpSp>
      <p:sp>
        <p:nvSpPr>
          <p:cNvPr id="34" name="PlaceHolder 1"/>
          <p:cNvSpPr>
            <a:spLocks noGrp="1"/>
          </p:cNvSpPr>
          <p:nvPr>
            <p:ph type="body"/>
          </p:nvPr>
        </p:nvSpPr>
        <p:spPr>
          <a:xfrm>
            <a:off x="3767400" y="1945080"/>
            <a:ext cx="4684320" cy="2778120"/>
          </a:xfrm>
          <a:prstGeom prst="rect">
            <a:avLst/>
          </a:prstGeom>
          <a:noFill/>
          <a:ln w="0">
            <a:noFill/>
          </a:ln>
        </p:spPr>
        <p:txBody>
          <a:bodyPr lIns="91440" tIns="91440" rIns="91440" bIns="91440" anchor="t">
            <a:noAutofit/>
          </a:bodyPr>
          <a:lstStyle/>
          <a:p>
            <a:pPr marL="432000" indent="-324000">
              <a:spcBef>
                <a:spcPts val="1417"/>
              </a:spcBef>
              <a:buClr>
                <a:srgbClr val="000000"/>
              </a:buClr>
              <a:buSzPct val="45000"/>
              <a:buFont typeface="Wingdings" charset="2"/>
              <a:buChar char=""/>
            </a:pPr>
            <a:r>
              <a:rPr lang="fr-FR" sz="14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fr-FR" sz="14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fr-FR" sz="1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fr-FR" sz="14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fr-FR" sz="14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fr-FR" sz="14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fr-FR" sz="1400" b="0" strike="noStrike" spc="-1">
                <a:solidFill>
                  <a:srgbClr val="000000"/>
                </a:solidFill>
                <a:latin typeface="Arial"/>
              </a:rPr>
              <a:t>Seventh Outline Level</a:t>
            </a:r>
          </a:p>
        </p:txBody>
      </p:sp>
      <p:sp>
        <p:nvSpPr>
          <p:cNvPr id="35" name="PlaceHolder 2"/>
          <p:cNvSpPr>
            <a:spLocks noGrp="1"/>
          </p:cNvSpPr>
          <p:nvPr>
            <p:ph type="title"/>
          </p:nvPr>
        </p:nvSpPr>
        <p:spPr>
          <a:xfrm>
            <a:off x="720000" y="228600"/>
            <a:ext cx="7703640" cy="1015560"/>
          </a:xfrm>
          <a:prstGeom prst="rect">
            <a:avLst/>
          </a:prstGeom>
          <a:noFill/>
          <a:ln w="0">
            <a:noFill/>
          </a:ln>
        </p:spPr>
        <p:txBody>
          <a:bodyPr lIns="91440" tIns="91440" rIns="91440" bIns="91440" anchor="t">
            <a:noAutofit/>
          </a:bodyPr>
          <a:lstStyle/>
          <a:p>
            <a:pPr indent="0">
              <a:buNone/>
            </a:pPr>
            <a:r>
              <a:rPr lang="fr-FR" sz="3000" b="0" strike="noStrike" spc="-1">
                <a:solidFill>
                  <a:schemeClr val="dk1"/>
                </a:solidFill>
                <a:latin typeface="Arial"/>
              </a:rPr>
              <a:t>Click to edit the title text format</a:t>
            </a:r>
          </a:p>
        </p:txBody>
      </p:sp>
      <p:sp>
        <p:nvSpPr>
          <p:cNvPr id="36" name="PlaceHolder 3"/>
          <p:cNvSpPr>
            <a:spLocks noGrp="1"/>
          </p:cNvSpPr>
          <p:nvPr>
            <p:ph type="body"/>
          </p:nvPr>
        </p:nvSpPr>
        <p:spPr>
          <a:xfrm>
            <a:off x="697680" y="1865880"/>
            <a:ext cx="2461680" cy="2857320"/>
          </a:xfrm>
          <a:prstGeom prst="rect">
            <a:avLst/>
          </a:prstGeom>
          <a:noFill/>
          <a:ln w="0">
            <a:noFill/>
          </a:ln>
        </p:spPr>
        <p:txBody>
          <a:bodyPr lIns="90000" tIns="45000" rIns="90000" bIns="45000" anchor="t">
            <a:normAutofit fontScale="21111"/>
          </a:bodyPr>
          <a:lstStyle/>
          <a:p>
            <a:pPr marL="432000" indent="-324000">
              <a:spcBef>
                <a:spcPts val="1417"/>
              </a:spcBef>
              <a:buClr>
                <a:srgbClr val="000000"/>
              </a:buClr>
              <a:buSzPct val="45000"/>
              <a:buFont typeface="Wingdings" charset="2"/>
              <a:buChar char=""/>
            </a:pPr>
            <a:r>
              <a:rPr lang="fr-FR" sz="18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fr-FR" sz="1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fr-FR" sz="18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fr-FR" sz="18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fr-FR" sz="18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fr-FR" sz="18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fr-FR" sz="1800" b="0" strike="noStrike" spc="-1">
                <a:solidFill>
                  <a:srgbClr val="000000"/>
                </a:solidFill>
                <a:latin typeface="Arial"/>
              </a:rPr>
              <a:t>Seventh Outline Level</a:t>
            </a:r>
          </a:p>
        </p:txBody>
      </p:sp>
      <p:pic>
        <p:nvPicPr>
          <p:cNvPr id="37" name="Google Shape;112;p15"/>
          <p:cNvPicPr/>
          <p:nvPr/>
        </p:nvPicPr>
        <p:blipFill>
          <a:blip r:embed="rId4"/>
          <a:srcRect l="28925" t="17334" r="32031" b="16787"/>
          <a:stretch/>
        </p:blipFill>
        <p:spPr>
          <a:xfrm rot="1057200" flipH="1">
            <a:off x="8059680" y="443520"/>
            <a:ext cx="671400" cy="6372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65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grpSp>
        <p:nvGrpSpPr>
          <p:cNvPr id="38" name="Google Shape;114;p16"/>
          <p:cNvGrpSpPr/>
          <p:nvPr/>
        </p:nvGrpSpPr>
        <p:grpSpPr>
          <a:xfrm>
            <a:off x="0" y="0"/>
            <a:ext cx="9143640" cy="5143320"/>
            <a:chOff x="0" y="0"/>
            <a:chExt cx="9143640" cy="5143320"/>
          </a:xfrm>
        </p:grpSpPr>
        <p:pic>
          <p:nvPicPr>
            <p:cNvPr id="39" name="Google Shape;115;p16"/>
            <p:cNvPicPr/>
            <p:nvPr/>
          </p:nvPicPr>
          <p:blipFill>
            <a:blip r:embed="rId3"/>
            <a:stretch/>
          </p:blipFill>
          <p:spPr>
            <a:xfrm>
              <a:off x="0" y="0"/>
              <a:ext cx="9143640" cy="5143320"/>
            </a:xfrm>
            <a:prstGeom prst="rect">
              <a:avLst/>
            </a:prstGeom>
            <a:ln w="0">
              <a:noFill/>
            </a:ln>
          </p:spPr>
        </p:pic>
        <p:sp>
          <p:nvSpPr>
            <p:cNvPr id="40" name="Google Shape;116;p16"/>
            <p:cNvSpPr/>
            <p:nvPr/>
          </p:nvSpPr>
          <p:spPr>
            <a:xfrm>
              <a:off x="134640" y="156240"/>
              <a:ext cx="8874720" cy="4830480"/>
            </a:xfrm>
            <a:prstGeom prst="rect">
              <a:avLst/>
            </a:prstGeom>
            <a:solidFill>
              <a:schemeClr val="lt1"/>
            </a:solidFill>
            <a:ln w="9525">
              <a:solidFill>
                <a:srgbClr val="FFFFFF"/>
              </a:solidFill>
              <a:round/>
            </a:ln>
          </p:spPr>
          <p:style>
            <a:lnRef idx="0">
              <a:scrgbClr r="0" g="0" b="0"/>
            </a:lnRef>
            <a:fillRef idx="0">
              <a:scrgbClr r="0" g="0" b="0"/>
            </a:fillRef>
            <a:effectRef idx="0">
              <a:scrgbClr r="0" g="0" b="0"/>
            </a:effectRef>
            <a:fontRef idx="minor"/>
          </p:style>
          <p:txBody>
            <a:bodyPr tIns="91440" bIns="91440" anchor="ctr">
              <a:noAutofit/>
            </a:bodyPr>
            <a:lstStyle/>
            <a:p>
              <a:pPr algn="ctr" defTabSz="914400">
                <a:lnSpc>
                  <a:spcPct val="100000"/>
                </a:lnSpc>
                <a:tabLst>
                  <a:tab pos="0" algn="l"/>
                </a:tabLst>
              </a:pPr>
              <a:endParaRPr lang="en-US" sz="1800" b="0" strike="noStrike" spc="-1">
                <a:solidFill>
                  <a:srgbClr val="000000"/>
                </a:solidFill>
                <a:latin typeface="OpenSymbol"/>
              </a:endParaRPr>
            </a:p>
          </p:txBody>
        </p:sp>
      </p:grpSp>
      <p:sp>
        <p:nvSpPr>
          <p:cNvPr id="41" name="PlaceHolder 1"/>
          <p:cNvSpPr>
            <a:spLocks noGrp="1"/>
          </p:cNvSpPr>
          <p:nvPr>
            <p:ph type="title"/>
          </p:nvPr>
        </p:nvSpPr>
        <p:spPr>
          <a:xfrm>
            <a:off x="720000" y="228600"/>
            <a:ext cx="7703640" cy="572400"/>
          </a:xfrm>
          <a:prstGeom prst="rect">
            <a:avLst/>
          </a:prstGeom>
          <a:noFill/>
          <a:ln w="0">
            <a:noFill/>
          </a:ln>
        </p:spPr>
        <p:txBody>
          <a:bodyPr lIns="91440" tIns="91440" rIns="91440" bIns="91440" anchor="t">
            <a:noAutofit/>
          </a:bodyPr>
          <a:lstStyle/>
          <a:p>
            <a:pPr indent="0">
              <a:buNone/>
            </a:pPr>
            <a:r>
              <a:rPr lang="fr-FR" sz="3000" b="0" strike="noStrike" spc="-1">
                <a:solidFill>
                  <a:schemeClr val="dk1"/>
                </a:solidFill>
                <a:latin typeface="Arial"/>
              </a:rPr>
              <a:t>Click to edit the title text format</a:t>
            </a:r>
          </a:p>
        </p:txBody>
      </p:sp>
      <p:pic>
        <p:nvPicPr>
          <p:cNvPr id="42" name="Google Shape;118;p16"/>
          <p:cNvPicPr/>
          <p:nvPr/>
        </p:nvPicPr>
        <p:blipFill>
          <a:blip r:embed="rId4"/>
          <a:srcRect l="28925" t="17334" r="32031" b="16787"/>
          <a:stretch/>
        </p:blipFill>
        <p:spPr>
          <a:xfrm rot="20102400" flipH="1">
            <a:off x="405360" y="387360"/>
            <a:ext cx="604440" cy="57348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grpSp>
        <p:nvGrpSpPr>
          <p:cNvPr id="43" name="Google Shape;120;p17"/>
          <p:cNvGrpSpPr/>
          <p:nvPr/>
        </p:nvGrpSpPr>
        <p:grpSpPr>
          <a:xfrm>
            <a:off x="0" y="0"/>
            <a:ext cx="9143640" cy="5143320"/>
            <a:chOff x="0" y="0"/>
            <a:chExt cx="9143640" cy="5143320"/>
          </a:xfrm>
        </p:grpSpPr>
        <p:pic>
          <p:nvPicPr>
            <p:cNvPr id="44" name="Google Shape;121;p17"/>
            <p:cNvPicPr/>
            <p:nvPr/>
          </p:nvPicPr>
          <p:blipFill>
            <a:blip r:embed="rId3"/>
            <a:stretch/>
          </p:blipFill>
          <p:spPr>
            <a:xfrm>
              <a:off x="0" y="0"/>
              <a:ext cx="9143640" cy="5143320"/>
            </a:xfrm>
            <a:prstGeom prst="rect">
              <a:avLst/>
            </a:prstGeom>
            <a:ln w="0">
              <a:noFill/>
            </a:ln>
          </p:spPr>
        </p:pic>
        <p:sp>
          <p:nvSpPr>
            <p:cNvPr id="45" name="Google Shape;122;p17"/>
            <p:cNvSpPr/>
            <p:nvPr/>
          </p:nvSpPr>
          <p:spPr>
            <a:xfrm>
              <a:off x="134640" y="156240"/>
              <a:ext cx="8874720" cy="4830480"/>
            </a:xfrm>
            <a:prstGeom prst="rect">
              <a:avLst/>
            </a:prstGeom>
            <a:solidFill>
              <a:schemeClr val="lt1"/>
            </a:solidFill>
            <a:ln w="9525">
              <a:solidFill>
                <a:srgbClr val="FFFFFF"/>
              </a:solidFill>
              <a:round/>
            </a:ln>
          </p:spPr>
          <p:style>
            <a:lnRef idx="0">
              <a:scrgbClr r="0" g="0" b="0"/>
            </a:lnRef>
            <a:fillRef idx="0">
              <a:scrgbClr r="0" g="0" b="0"/>
            </a:fillRef>
            <a:effectRef idx="0">
              <a:scrgbClr r="0" g="0" b="0"/>
            </a:effectRef>
            <a:fontRef idx="minor"/>
          </p:style>
          <p:txBody>
            <a:bodyPr tIns="91440" bIns="91440" anchor="ctr">
              <a:noAutofit/>
            </a:bodyPr>
            <a:lstStyle/>
            <a:p>
              <a:pPr algn="ctr" defTabSz="914400">
                <a:lnSpc>
                  <a:spcPct val="100000"/>
                </a:lnSpc>
                <a:tabLst>
                  <a:tab pos="0" algn="l"/>
                </a:tabLst>
              </a:pPr>
              <a:endParaRPr lang="en-US" sz="1800" b="0" strike="noStrike" spc="-1">
                <a:solidFill>
                  <a:srgbClr val="000000"/>
                </a:solidFill>
                <a:latin typeface="OpenSymbol"/>
              </a:endParaRPr>
            </a:p>
          </p:txBody>
        </p:sp>
      </p:grpSp>
      <p:sp>
        <p:nvSpPr>
          <p:cNvPr id="46" name="PlaceHolder 1"/>
          <p:cNvSpPr>
            <a:spLocks noGrp="1"/>
          </p:cNvSpPr>
          <p:nvPr>
            <p:ph type="title"/>
          </p:nvPr>
        </p:nvSpPr>
        <p:spPr>
          <a:xfrm>
            <a:off x="3895200" y="2437560"/>
            <a:ext cx="565920" cy="310320"/>
          </a:xfrm>
          <a:prstGeom prst="rect">
            <a:avLst/>
          </a:prstGeom>
          <a:noFill/>
          <a:ln w="0">
            <a:noFill/>
          </a:ln>
        </p:spPr>
        <p:txBody>
          <a:bodyPr lIns="91440" tIns="91440" rIns="91440" bIns="91440" anchor="ctr">
            <a:noAutofit/>
          </a:bodyPr>
          <a:lstStyle/>
          <a:p>
            <a:pPr indent="0">
              <a:lnSpc>
                <a:spcPct val="100000"/>
              </a:lnSpc>
              <a:buNone/>
            </a:pPr>
            <a:r>
              <a:rPr lang="fr-FR" sz="2000" b="0" i="1" strike="noStrike" spc="-1">
                <a:solidFill>
                  <a:schemeClr val="dk1"/>
                </a:solidFill>
                <a:latin typeface="Funnel Display ExtraBold"/>
                <a:ea typeface="Funnel Display ExtraBold"/>
              </a:rPr>
              <a:t>xx%</a:t>
            </a:r>
            <a:endParaRPr lang="fr-FR" sz="2000" b="0" strike="noStrike" spc="-1">
              <a:solidFill>
                <a:schemeClr val="dk1"/>
              </a:solidFill>
              <a:latin typeface="Arial"/>
            </a:endParaRPr>
          </a:p>
        </p:txBody>
      </p:sp>
      <p:sp>
        <p:nvSpPr>
          <p:cNvPr id="47" name="PlaceHolder 2"/>
          <p:cNvSpPr>
            <a:spLocks noGrp="1"/>
          </p:cNvSpPr>
          <p:nvPr>
            <p:ph type="title"/>
          </p:nvPr>
        </p:nvSpPr>
        <p:spPr>
          <a:xfrm>
            <a:off x="3895920" y="1163880"/>
            <a:ext cx="564840" cy="310320"/>
          </a:xfrm>
          <a:prstGeom prst="rect">
            <a:avLst/>
          </a:prstGeom>
          <a:noFill/>
          <a:ln w="0">
            <a:noFill/>
          </a:ln>
        </p:spPr>
        <p:txBody>
          <a:bodyPr lIns="91440" tIns="91440" rIns="91440" bIns="91440" anchor="ctr">
            <a:noAutofit/>
          </a:bodyPr>
          <a:lstStyle/>
          <a:p>
            <a:pPr indent="0">
              <a:lnSpc>
                <a:spcPct val="100000"/>
              </a:lnSpc>
              <a:buNone/>
            </a:pPr>
            <a:r>
              <a:rPr lang="fr-FR" sz="2000" b="0" i="1" strike="noStrike" spc="-1">
                <a:solidFill>
                  <a:schemeClr val="dk1"/>
                </a:solidFill>
                <a:latin typeface="Funnel Display ExtraBold"/>
                <a:ea typeface="Funnel Display ExtraBold"/>
              </a:rPr>
              <a:t>xx%</a:t>
            </a:r>
            <a:endParaRPr lang="fr-FR" sz="2000" b="0" strike="noStrike" spc="-1">
              <a:solidFill>
                <a:schemeClr val="dk1"/>
              </a:solidFill>
              <a:latin typeface="Arial"/>
            </a:endParaRPr>
          </a:p>
        </p:txBody>
      </p:sp>
      <p:sp>
        <p:nvSpPr>
          <p:cNvPr id="48" name="PlaceHolder 3"/>
          <p:cNvSpPr>
            <a:spLocks noGrp="1"/>
          </p:cNvSpPr>
          <p:nvPr>
            <p:ph type="title"/>
          </p:nvPr>
        </p:nvSpPr>
        <p:spPr>
          <a:xfrm>
            <a:off x="3895920" y="3711240"/>
            <a:ext cx="565920" cy="310320"/>
          </a:xfrm>
          <a:prstGeom prst="rect">
            <a:avLst/>
          </a:prstGeom>
          <a:noFill/>
          <a:ln w="0">
            <a:noFill/>
          </a:ln>
        </p:spPr>
        <p:txBody>
          <a:bodyPr lIns="91440" tIns="91440" rIns="91440" bIns="91440" anchor="ctr">
            <a:noAutofit/>
          </a:bodyPr>
          <a:lstStyle/>
          <a:p>
            <a:pPr indent="0">
              <a:lnSpc>
                <a:spcPct val="100000"/>
              </a:lnSpc>
              <a:buNone/>
            </a:pPr>
            <a:r>
              <a:rPr lang="fr-FR" sz="2000" b="0" i="1" strike="noStrike" spc="-1">
                <a:solidFill>
                  <a:schemeClr val="dk1"/>
                </a:solidFill>
                <a:latin typeface="Funnel Display ExtraBold"/>
                <a:ea typeface="Funnel Display ExtraBold"/>
              </a:rPr>
              <a:t>xx%</a:t>
            </a:r>
            <a:endParaRPr lang="fr-FR" sz="2000" b="0" strike="noStrike" spc="-1">
              <a:solidFill>
                <a:schemeClr val="dk1"/>
              </a:solidFill>
              <a:latin typeface="Arial"/>
            </a:endParaRPr>
          </a:p>
        </p:txBody>
      </p:sp>
      <p:sp>
        <p:nvSpPr>
          <p:cNvPr id="49" name="PlaceHolder 4"/>
          <p:cNvSpPr>
            <a:spLocks noGrp="1"/>
          </p:cNvSpPr>
          <p:nvPr>
            <p:ph type="title"/>
          </p:nvPr>
        </p:nvSpPr>
        <p:spPr>
          <a:xfrm>
            <a:off x="720000" y="228600"/>
            <a:ext cx="7703640" cy="572400"/>
          </a:xfrm>
          <a:prstGeom prst="rect">
            <a:avLst/>
          </a:prstGeom>
          <a:noFill/>
          <a:ln w="0">
            <a:noFill/>
          </a:ln>
        </p:spPr>
        <p:txBody>
          <a:bodyPr lIns="91440" tIns="91440" rIns="91440" bIns="91440" anchor="t">
            <a:noAutofit/>
          </a:bodyPr>
          <a:lstStyle/>
          <a:p>
            <a:pPr indent="0">
              <a:buNone/>
            </a:pPr>
            <a:r>
              <a:rPr lang="fr-FR" sz="3000" b="0" strike="noStrike" spc="-1">
                <a:solidFill>
                  <a:schemeClr val="dk1"/>
                </a:solidFill>
                <a:latin typeface="Arial"/>
              </a:rPr>
              <a:t>Click to edit the title text format</a:t>
            </a:r>
          </a:p>
        </p:txBody>
      </p:sp>
      <p:sp>
        <p:nvSpPr>
          <p:cNvPr id="50" name="PlaceHolder 5"/>
          <p:cNvSpPr>
            <a:spLocks noGrp="1"/>
          </p:cNvSpPr>
          <p:nvPr>
            <p:ph type="body"/>
          </p:nvPr>
        </p:nvSpPr>
        <p:spPr>
          <a:xfrm>
            <a:off x="700200" y="1514520"/>
            <a:ext cx="2739600" cy="3192840"/>
          </a:xfrm>
          <a:prstGeom prst="rect">
            <a:avLst/>
          </a:prstGeom>
          <a:noFill/>
          <a:ln w="0">
            <a:noFill/>
          </a:ln>
        </p:spPr>
        <p:txBody>
          <a:bodyPr lIns="90000" tIns="45000" rIns="90000" bIns="45000" anchor="t">
            <a:normAutofit fontScale="25000"/>
          </a:bodyPr>
          <a:lstStyle/>
          <a:p>
            <a:pPr marL="432000" indent="-324000">
              <a:spcBef>
                <a:spcPts val="1417"/>
              </a:spcBef>
              <a:buClr>
                <a:srgbClr val="000000"/>
              </a:buClr>
              <a:buSzPct val="45000"/>
              <a:buFont typeface="Wingdings" charset="2"/>
              <a:buChar char=""/>
            </a:pPr>
            <a:r>
              <a:rPr lang="fr-FR" sz="18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fr-FR" sz="1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fr-FR" sz="18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fr-FR" sz="18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fr-FR" sz="18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fr-FR" sz="18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fr-FR" sz="18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6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grpSp>
        <p:nvGrpSpPr>
          <p:cNvPr id="51" name="Google Shape;132;p18"/>
          <p:cNvGrpSpPr/>
          <p:nvPr/>
        </p:nvGrpSpPr>
        <p:grpSpPr>
          <a:xfrm>
            <a:off x="0" y="0"/>
            <a:ext cx="9143640" cy="5143320"/>
            <a:chOff x="0" y="0"/>
            <a:chExt cx="9143640" cy="5143320"/>
          </a:xfrm>
        </p:grpSpPr>
        <p:pic>
          <p:nvPicPr>
            <p:cNvPr id="52" name="Google Shape;133;p18"/>
            <p:cNvPicPr/>
            <p:nvPr/>
          </p:nvPicPr>
          <p:blipFill>
            <a:blip r:embed="rId3"/>
            <a:stretch/>
          </p:blipFill>
          <p:spPr>
            <a:xfrm>
              <a:off x="0" y="0"/>
              <a:ext cx="9143640" cy="5143320"/>
            </a:xfrm>
            <a:prstGeom prst="rect">
              <a:avLst/>
            </a:prstGeom>
            <a:ln w="0">
              <a:noFill/>
            </a:ln>
          </p:spPr>
        </p:pic>
        <p:sp>
          <p:nvSpPr>
            <p:cNvPr id="53" name="Google Shape;134;p18"/>
            <p:cNvSpPr/>
            <p:nvPr/>
          </p:nvSpPr>
          <p:spPr>
            <a:xfrm flipH="1">
              <a:off x="134640" y="156240"/>
              <a:ext cx="8874720" cy="4830480"/>
            </a:xfrm>
            <a:prstGeom prst="rect">
              <a:avLst/>
            </a:prstGeom>
            <a:solidFill>
              <a:schemeClr val="lt1"/>
            </a:solidFill>
            <a:ln w="9525">
              <a:solidFill>
                <a:srgbClr val="FFFFFF"/>
              </a:solidFill>
              <a:round/>
            </a:ln>
          </p:spPr>
          <p:style>
            <a:lnRef idx="0">
              <a:scrgbClr r="0" g="0" b="0"/>
            </a:lnRef>
            <a:fillRef idx="0">
              <a:scrgbClr r="0" g="0" b="0"/>
            </a:fillRef>
            <a:effectRef idx="0">
              <a:scrgbClr r="0" g="0" b="0"/>
            </a:effectRef>
            <a:fontRef idx="minor"/>
          </p:style>
          <p:txBody>
            <a:bodyPr tIns="91440" bIns="91440" anchor="ctr">
              <a:noAutofit/>
            </a:bodyPr>
            <a:lstStyle/>
            <a:p>
              <a:pPr algn="ctr" defTabSz="914400">
                <a:lnSpc>
                  <a:spcPct val="100000"/>
                </a:lnSpc>
                <a:tabLst>
                  <a:tab pos="0" algn="l"/>
                </a:tabLst>
              </a:pPr>
              <a:endParaRPr lang="en-US" sz="1800" b="0" strike="noStrike" spc="-1">
                <a:solidFill>
                  <a:srgbClr val="000000"/>
                </a:solidFill>
                <a:latin typeface="OpenSymbol"/>
              </a:endParaRPr>
            </a:p>
          </p:txBody>
        </p:sp>
      </p:grpSp>
      <p:sp>
        <p:nvSpPr>
          <p:cNvPr id="54" name="PlaceHolder 1"/>
          <p:cNvSpPr>
            <a:spLocks noGrp="1"/>
          </p:cNvSpPr>
          <p:nvPr>
            <p:ph type="title"/>
          </p:nvPr>
        </p:nvSpPr>
        <p:spPr>
          <a:xfrm>
            <a:off x="6811560" y="3209760"/>
            <a:ext cx="865440" cy="310320"/>
          </a:xfrm>
          <a:prstGeom prst="rect">
            <a:avLst/>
          </a:prstGeom>
          <a:noFill/>
          <a:ln w="0">
            <a:noFill/>
          </a:ln>
        </p:spPr>
        <p:txBody>
          <a:bodyPr lIns="91440" tIns="91440" rIns="91440" bIns="91440" anchor="ctr">
            <a:noAutofit/>
          </a:bodyPr>
          <a:lstStyle/>
          <a:p>
            <a:pPr indent="0" algn="ctr">
              <a:lnSpc>
                <a:spcPct val="100000"/>
              </a:lnSpc>
              <a:buNone/>
            </a:pPr>
            <a:r>
              <a:rPr lang="fr-FR" sz="2000" b="0" i="1" strike="noStrike" spc="-1">
                <a:solidFill>
                  <a:schemeClr val="dk1"/>
                </a:solidFill>
                <a:latin typeface="Funnel Display ExtraBold"/>
                <a:ea typeface="Funnel Display ExtraBold"/>
              </a:rPr>
              <a:t>xx%</a:t>
            </a:r>
            <a:endParaRPr lang="fr-FR" sz="2000" b="0" strike="noStrike" spc="-1">
              <a:solidFill>
                <a:schemeClr val="dk1"/>
              </a:solidFill>
              <a:latin typeface="Arial"/>
            </a:endParaRPr>
          </a:p>
        </p:txBody>
      </p:sp>
      <p:sp>
        <p:nvSpPr>
          <p:cNvPr id="55" name="PlaceHolder 2"/>
          <p:cNvSpPr>
            <a:spLocks noGrp="1"/>
          </p:cNvSpPr>
          <p:nvPr>
            <p:ph type="title"/>
          </p:nvPr>
        </p:nvSpPr>
        <p:spPr>
          <a:xfrm>
            <a:off x="6811560" y="1481400"/>
            <a:ext cx="865440" cy="310320"/>
          </a:xfrm>
          <a:prstGeom prst="rect">
            <a:avLst/>
          </a:prstGeom>
          <a:noFill/>
          <a:ln w="0">
            <a:noFill/>
          </a:ln>
        </p:spPr>
        <p:txBody>
          <a:bodyPr lIns="91440" tIns="91440" rIns="91440" bIns="91440" anchor="ctr">
            <a:noAutofit/>
          </a:bodyPr>
          <a:lstStyle/>
          <a:p>
            <a:pPr indent="0" algn="ctr">
              <a:lnSpc>
                <a:spcPct val="100000"/>
              </a:lnSpc>
              <a:buNone/>
            </a:pPr>
            <a:r>
              <a:rPr lang="fr-FR" sz="2000" b="0" i="1" strike="noStrike" spc="-1">
                <a:solidFill>
                  <a:schemeClr val="dk1"/>
                </a:solidFill>
                <a:latin typeface="Funnel Display ExtraBold"/>
                <a:ea typeface="Funnel Display ExtraBold"/>
              </a:rPr>
              <a:t>xx%</a:t>
            </a:r>
            <a:endParaRPr lang="fr-FR" sz="2000" b="0" strike="noStrike" spc="-1">
              <a:solidFill>
                <a:schemeClr val="dk1"/>
              </a:solidFill>
              <a:latin typeface="Arial"/>
            </a:endParaRPr>
          </a:p>
        </p:txBody>
      </p:sp>
      <p:sp>
        <p:nvSpPr>
          <p:cNvPr id="56" name="PlaceHolder 3"/>
          <p:cNvSpPr>
            <a:spLocks noGrp="1"/>
          </p:cNvSpPr>
          <p:nvPr>
            <p:ph type="title"/>
          </p:nvPr>
        </p:nvSpPr>
        <p:spPr>
          <a:xfrm>
            <a:off x="4140000" y="1481760"/>
            <a:ext cx="864000" cy="310320"/>
          </a:xfrm>
          <a:prstGeom prst="rect">
            <a:avLst/>
          </a:prstGeom>
          <a:noFill/>
          <a:ln w="0">
            <a:noFill/>
          </a:ln>
        </p:spPr>
        <p:txBody>
          <a:bodyPr lIns="91440" tIns="91440" rIns="91440" bIns="91440" anchor="ctr">
            <a:noAutofit/>
          </a:bodyPr>
          <a:lstStyle/>
          <a:p>
            <a:pPr indent="0" algn="ctr">
              <a:lnSpc>
                <a:spcPct val="100000"/>
              </a:lnSpc>
              <a:buNone/>
            </a:pPr>
            <a:r>
              <a:rPr lang="fr-FR" sz="2000" b="0" i="1" strike="noStrike" spc="-1">
                <a:solidFill>
                  <a:schemeClr val="dk1"/>
                </a:solidFill>
                <a:latin typeface="Funnel Display ExtraBold"/>
                <a:ea typeface="Funnel Display ExtraBold"/>
              </a:rPr>
              <a:t>xx%</a:t>
            </a:r>
            <a:endParaRPr lang="fr-FR" sz="2000" b="0" strike="noStrike" spc="-1">
              <a:solidFill>
                <a:schemeClr val="dk1"/>
              </a:solidFill>
              <a:latin typeface="Arial"/>
            </a:endParaRPr>
          </a:p>
        </p:txBody>
      </p:sp>
      <p:sp>
        <p:nvSpPr>
          <p:cNvPr id="57" name="PlaceHolder 4"/>
          <p:cNvSpPr>
            <a:spLocks noGrp="1"/>
          </p:cNvSpPr>
          <p:nvPr>
            <p:ph type="title"/>
          </p:nvPr>
        </p:nvSpPr>
        <p:spPr>
          <a:xfrm>
            <a:off x="4138920" y="3209760"/>
            <a:ext cx="865440" cy="310320"/>
          </a:xfrm>
          <a:prstGeom prst="rect">
            <a:avLst/>
          </a:prstGeom>
          <a:noFill/>
          <a:ln w="0">
            <a:noFill/>
          </a:ln>
        </p:spPr>
        <p:txBody>
          <a:bodyPr lIns="91440" tIns="91440" rIns="91440" bIns="91440" anchor="ctr">
            <a:noAutofit/>
          </a:bodyPr>
          <a:lstStyle/>
          <a:p>
            <a:pPr indent="0" algn="ctr">
              <a:lnSpc>
                <a:spcPct val="100000"/>
              </a:lnSpc>
              <a:buNone/>
            </a:pPr>
            <a:r>
              <a:rPr lang="fr-FR" sz="2000" b="0" i="1" strike="noStrike" spc="-1">
                <a:solidFill>
                  <a:schemeClr val="dk1"/>
                </a:solidFill>
                <a:latin typeface="Funnel Display ExtraBold"/>
                <a:ea typeface="Funnel Display ExtraBold"/>
              </a:rPr>
              <a:t>xx%</a:t>
            </a:r>
            <a:endParaRPr lang="fr-FR" sz="2000" b="0" strike="noStrike" spc="-1">
              <a:solidFill>
                <a:schemeClr val="dk1"/>
              </a:solidFill>
              <a:latin typeface="Arial"/>
            </a:endParaRPr>
          </a:p>
        </p:txBody>
      </p:sp>
      <p:sp>
        <p:nvSpPr>
          <p:cNvPr id="58" name="PlaceHolder 5"/>
          <p:cNvSpPr>
            <a:spLocks noGrp="1"/>
          </p:cNvSpPr>
          <p:nvPr>
            <p:ph type="title"/>
          </p:nvPr>
        </p:nvSpPr>
        <p:spPr>
          <a:xfrm>
            <a:off x="1466640" y="1481400"/>
            <a:ext cx="865440" cy="310320"/>
          </a:xfrm>
          <a:prstGeom prst="rect">
            <a:avLst/>
          </a:prstGeom>
          <a:noFill/>
          <a:ln w="0">
            <a:noFill/>
          </a:ln>
        </p:spPr>
        <p:txBody>
          <a:bodyPr lIns="91440" tIns="91440" rIns="91440" bIns="91440" anchor="ctr">
            <a:noAutofit/>
          </a:bodyPr>
          <a:lstStyle/>
          <a:p>
            <a:pPr indent="0" algn="ctr">
              <a:lnSpc>
                <a:spcPct val="100000"/>
              </a:lnSpc>
              <a:buNone/>
            </a:pPr>
            <a:r>
              <a:rPr lang="fr-FR" sz="2000" b="0" i="1" strike="noStrike" spc="-1">
                <a:solidFill>
                  <a:schemeClr val="dk1"/>
                </a:solidFill>
                <a:latin typeface="Funnel Display ExtraBold"/>
                <a:ea typeface="Funnel Display ExtraBold"/>
              </a:rPr>
              <a:t>xx%</a:t>
            </a:r>
            <a:endParaRPr lang="fr-FR" sz="2000" b="0" strike="noStrike" spc="-1">
              <a:solidFill>
                <a:schemeClr val="dk1"/>
              </a:solidFill>
              <a:latin typeface="Arial"/>
            </a:endParaRPr>
          </a:p>
        </p:txBody>
      </p:sp>
      <p:sp>
        <p:nvSpPr>
          <p:cNvPr id="59" name="PlaceHolder 6"/>
          <p:cNvSpPr>
            <a:spLocks noGrp="1"/>
          </p:cNvSpPr>
          <p:nvPr>
            <p:ph type="title"/>
          </p:nvPr>
        </p:nvSpPr>
        <p:spPr>
          <a:xfrm>
            <a:off x="1466640" y="3209760"/>
            <a:ext cx="865440" cy="310320"/>
          </a:xfrm>
          <a:prstGeom prst="rect">
            <a:avLst/>
          </a:prstGeom>
          <a:noFill/>
          <a:ln w="0">
            <a:noFill/>
          </a:ln>
        </p:spPr>
        <p:txBody>
          <a:bodyPr lIns="91440" tIns="91440" rIns="91440" bIns="91440" anchor="ctr">
            <a:noAutofit/>
          </a:bodyPr>
          <a:lstStyle/>
          <a:p>
            <a:pPr indent="0" algn="ctr">
              <a:lnSpc>
                <a:spcPct val="100000"/>
              </a:lnSpc>
              <a:buNone/>
            </a:pPr>
            <a:r>
              <a:rPr lang="fr-FR" sz="2000" b="0" i="1" strike="noStrike" spc="-1">
                <a:solidFill>
                  <a:schemeClr val="dk1"/>
                </a:solidFill>
                <a:latin typeface="Funnel Display ExtraBold"/>
                <a:ea typeface="Funnel Display ExtraBold"/>
              </a:rPr>
              <a:t>xx%</a:t>
            </a:r>
            <a:endParaRPr lang="fr-FR" sz="2000" b="0" strike="noStrike" spc="-1">
              <a:solidFill>
                <a:schemeClr val="dk1"/>
              </a:solidFill>
              <a:latin typeface="Arial"/>
            </a:endParaRPr>
          </a:p>
        </p:txBody>
      </p:sp>
      <p:sp>
        <p:nvSpPr>
          <p:cNvPr id="60" name="PlaceHolder 7"/>
          <p:cNvSpPr>
            <a:spLocks noGrp="1"/>
          </p:cNvSpPr>
          <p:nvPr>
            <p:ph type="title"/>
          </p:nvPr>
        </p:nvSpPr>
        <p:spPr>
          <a:xfrm>
            <a:off x="720000" y="228600"/>
            <a:ext cx="7703640" cy="572400"/>
          </a:xfrm>
          <a:prstGeom prst="rect">
            <a:avLst/>
          </a:prstGeom>
          <a:noFill/>
          <a:ln w="0">
            <a:noFill/>
          </a:ln>
        </p:spPr>
        <p:txBody>
          <a:bodyPr lIns="91440" tIns="91440" rIns="91440" bIns="91440" anchor="t">
            <a:noAutofit/>
          </a:bodyPr>
          <a:lstStyle/>
          <a:p>
            <a:pPr indent="0">
              <a:buNone/>
            </a:pPr>
            <a:r>
              <a:rPr lang="fr-FR" sz="3000" b="0" strike="noStrike" spc="-1">
                <a:solidFill>
                  <a:schemeClr val="dk1"/>
                </a:solidFill>
                <a:latin typeface="Arial"/>
              </a:rPr>
              <a:t>Click to edit the title text format</a:t>
            </a:r>
          </a:p>
        </p:txBody>
      </p:sp>
      <p:pic>
        <p:nvPicPr>
          <p:cNvPr id="61" name="Google Shape;148;p18"/>
          <p:cNvPicPr/>
          <p:nvPr/>
        </p:nvPicPr>
        <p:blipFill>
          <a:blip r:embed="rId4"/>
          <a:srcRect l="28925" t="17334" r="32031" b="16787"/>
          <a:stretch/>
        </p:blipFill>
        <p:spPr>
          <a:xfrm rot="877800" flipH="1">
            <a:off x="8041680" y="499680"/>
            <a:ext cx="633960" cy="60156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66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0" name="Google Shape;195;p27"/>
          <p:cNvGrpSpPr/>
          <p:nvPr/>
        </p:nvGrpSpPr>
        <p:grpSpPr>
          <a:xfrm>
            <a:off x="5682960" y="689400"/>
            <a:ext cx="2933640" cy="3665520"/>
            <a:chOff x="5682960" y="689400"/>
            <a:chExt cx="2933640" cy="3665520"/>
          </a:xfrm>
        </p:grpSpPr>
        <p:grpSp>
          <p:nvGrpSpPr>
            <p:cNvPr id="141" name="Google Shape;196;p27"/>
            <p:cNvGrpSpPr/>
            <p:nvPr/>
          </p:nvGrpSpPr>
          <p:grpSpPr>
            <a:xfrm>
              <a:off x="5782320" y="689400"/>
              <a:ext cx="2834280" cy="3514680"/>
              <a:chOff x="5782320" y="689400"/>
              <a:chExt cx="2834280" cy="3514680"/>
            </a:xfrm>
          </p:grpSpPr>
          <p:sp>
            <p:nvSpPr>
              <p:cNvPr id="142" name="Google Shape;197;p27"/>
              <p:cNvSpPr/>
              <p:nvPr/>
            </p:nvSpPr>
            <p:spPr>
              <a:xfrm>
                <a:off x="5856840" y="831240"/>
                <a:ext cx="2759040" cy="3370680"/>
              </a:xfrm>
              <a:custGeom>
                <a:avLst/>
                <a:gdLst>
                  <a:gd name="textAreaLeft" fmla="*/ 0 w 2759040"/>
                  <a:gd name="textAreaRight" fmla="*/ 2759400 w 2759040"/>
                  <a:gd name="textAreaTop" fmla="*/ 0 h 3370680"/>
                  <a:gd name="textAreaBottom" fmla="*/ 3371040 h 3370680"/>
                </a:gdLst>
                <a:ahLst/>
                <a:cxnLst/>
                <a:rect l="textAreaLeft" t="textAreaTop" r="textAreaRight" b="textAreaBottom"/>
                <a:pathLst>
                  <a:path w="4645771" h="5184813">
                    <a:moveTo>
                      <a:pt x="0" y="0"/>
                    </a:moveTo>
                    <a:lnTo>
                      <a:pt x="4645772" y="0"/>
                    </a:lnTo>
                    <a:lnTo>
                      <a:pt x="4645772" y="5184814"/>
                    </a:lnTo>
                    <a:lnTo>
                      <a:pt x="0" y="5184814"/>
                    </a:ln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143" name="Google Shape;198;p27"/>
              <p:cNvSpPr/>
              <p:nvPr/>
            </p:nvSpPr>
            <p:spPr>
              <a:xfrm>
                <a:off x="5856840" y="689400"/>
                <a:ext cx="2759040" cy="300240"/>
              </a:xfrm>
              <a:custGeom>
                <a:avLst/>
                <a:gdLst>
                  <a:gd name="textAreaLeft" fmla="*/ 0 w 2759040"/>
                  <a:gd name="textAreaRight" fmla="*/ 2759400 w 2759040"/>
                  <a:gd name="textAreaTop" fmla="*/ 0 h 300240"/>
                  <a:gd name="textAreaBottom" fmla="*/ 300600 h 300240"/>
                </a:gdLst>
                <a:ahLst/>
                <a:cxnLst/>
                <a:rect l="textAreaLeft" t="textAreaTop" r="textAreaRight" b="textAreaBottom"/>
                <a:pathLst>
                  <a:path w="4645771" h="654112">
                    <a:moveTo>
                      <a:pt x="0" y="0"/>
                    </a:moveTo>
                    <a:lnTo>
                      <a:pt x="4645772" y="0"/>
                    </a:lnTo>
                    <a:lnTo>
                      <a:pt x="4645772" y="654113"/>
                    </a:lnTo>
                    <a:lnTo>
                      <a:pt x="0" y="654113"/>
                    </a:lnTo>
                    <a:close/>
                  </a:path>
                </a:pathLst>
              </a:custGeom>
              <a:solidFill>
                <a:schemeClr val="lt2"/>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144" name="Google Shape;199;p27"/>
              <p:cNvGrpSpPr/>
              <p:nvPr/>
            </p:nvGrpSpPr>
            <p:grpSpPr>
              <a:xfrm>
                <a:off x="7957440" y="762480"/>
                <a:ext cx="579240" cy="154080"/>
                <a:chOff x="7957440" y="762480"/>
                <a:chExt cx="579240" cy="154080"/>
              </a:xfrm>
            </p:grpSpPr>
            <p:sp>
              <p:nvSpPr>
                <p:cNvPr id="145" name="Google Shape;200;p27"/>
                <p:cNvSpPr/>
                <p:nvPr/>
              </p:nvSpPr>
              <p:spPr>
                <a:xfrm>
                  <a:off x="8382600" y="762480"/>
                  <a:ext cx="154080" cy="154080"/>
                </a:xfrm>
                <a:custGeom>
                  <a:avLst/>
                  <a:gdLst>
                    <a:gd name="textAreaLeft" fmla="*/ 0 w 154080"/>
                    <a:gd name="textAreaRight" fmla="*/ 154440 w 154080"/>
                    <a:gd name="textAreaTop" fmla="*/ 0 h 154080"/>
                    <a:gd name="textAreaBottom" fmla="*/ 154440 h 154080"/>
                  </a:gdLst>
                  <a:ahLst/>
                  <a:cxnLst/>
                  <a:rect l="textAreaLeft" t="textAreaTop" r="textAreaRight" b="textAreaBottom"/>
                  <a:pathLst>
                    <a:path w="375391" h="375391">
                      <a:moveTo>
                        <a:pt x="349384" y="0"/>
                      </a:moveTo>
                      <a:cubicBezTo>
                        <a:pt x="363747" y="0"/>
                        <a:pt x="375391" y="11644"/>
                        <a:pt x="375391" y="26007"/>
                      </a:cubicBezTo>
                      <a:lnTo>
                        <a:pt x="375391" y="349384"/>
                      </a:lnTo>
                      <a:cubicBezTo>
                        <a:pt x="375391" y="363747"/>
                        <a:pt x="363747" y="375391"/>
                        <a:pt x="349384" y="375391"/>
                      </a:cubicBezTo>
                      <a:lnTo>
                        <a:pt x="26008" y="375391"/>
                      </a:lnTo>
                      <a:cubicBezTo>
                        <a:pt x="11644" y="375391"/>
                        <a:pt x="0" y="363747"/>
                        <a:pt x="0" y="349384"/>
                      </a:cubicBezTo>
                      <a:lnTo>
                        <a:pt x="0" y="26007"/>
                      </a:lnTo>
                      <a:cubicBezTo>
                        <a:pt x="0" y="11644"/>
                        <a:pt x="11644" y="0"/>
                        <a:pt x="26008"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146" name="Google Shape;201;p27"/>
                <p:cNvSpPr/>
                <p:nvPr/>
              </p:nvSpPr>
              <p:spPr>
                <a:xfrm>
                  <a:off x="7957440" y="762480"/>
                  <a:ext cx="154080" cy="154080"/>
                </a:xfrm>
                <a:custGeom>
                  <a:avLst/>
                  <a:gdLst>
                    <a:gd name="textAreaLeft" fmla="*/ 0 w 154080"/>
                    <a:gd name="textAreaRight" fmla="*/ 154440 w 154080"/>
                    <a:gd name="textAreaTop" fmla="*/ 0 h 154080"/>
                    <a:gd name="textAreaBottom" fmla="*/ 154440 h 154080"/>
                  </a:gdLst>
                  <a:ahLst/>
                  <a:cxnLst/>
                  <a:rect l="textAreaLeft" t="textAreaTop" r="textAreaRight" b="textAreaBottom"/>
                  <a:pathLst>
                    <a:path w="375391" h="375391">
                      <a:moveTo>
                        <a:pt x="350120" y="0"/>
                      </a:moveTo>
                      <a:cubicBezTo>
                        <a:pt x="364076" y="0"/>
                        <a:pt x="375391" y="11314"/>
                        <a:pt x="375391" y="25271"/>
                      </a:cubicBezTo>
                      <a:lnTo>
                        <a:pt x="375391" y="350120"/>
                      </a:lnTo>
                      <a:cubicBezTo>
                        <a:pt x="375391" y="364077"/>
                        <a:pt x="364076" y="375391"/>
                        <a:pt x="350120" y="375391"/>
                      </a:cubicBezTo>
                      <a:lnTo>
                        <a:pt x="25271" y="375391"/>
                      </a:lnTo>
                      <a:cubicBezTo>
                        <a:pt x="11314" y="375391"/>
                        <a:pt x="0" y="364077"/>
                        <a:pt x="0" y="350120"/>
                      </a:cubicBezTo>
                      <a:lnTo>
                        <a:pt x="0" y="25271"/>
                      </a:lnTo>
                      <a:cubicBezTo>
                        <a:pt x="0" y="11314"/>
                        <a:pt x="11314" y="0"/>
                        <a:pt x="25271"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147" name="Google Shape;202;p27"/>
                <p:cNvGrpSpPr/>
                <p:nvPr/>
              </p:nvGrpSpPr>
              <p:grpSpPr>
                <a:xfrm>
                  <a:off x="8410680" y="790560"/>
                  <a:ext cx="97560" cy="97560"/>
                  <a:chOff x="8410680" y="790560"/>
                  <a:chExt cx="97560" cy="97560"/>
                </a:xfrm>
              </p:grpSpPr>
              <p:sp>
                <p:nvSpPr>
                  <p:cNvPr id="148" name="Google Shape;203;p27"/>
                  <p:cNvSpPr/>
                  <p:nvPr/>
                </p:nvSpPr>
                <p:spPr>
                  <a:xfrm>
                    <a:off x="8410680" y="790560"/>
                    <a:ext cx="97560" cy="97560"/>
                  </a:xfrm>
                  <a:custGeom>
                    <a:avLst/>
                    <a:gdLst>
                      <a:gd name="textAreaLeft" fmla="*/ 0 w 97560"/>
                      <a:gd name="textAreaRight" fmla="*/ 97920 w 97560"/>
                      <a:gd name="textAreaTop" fmla="*/ 0 h 97560"/>
                      <a:gd name="textAreaBottom" fmla="*/ 97920 h 97560"/>
                    </a:gdLst>
                    <a:ahLst/>
                    <a:cxnLst/>
                    <a:rect l="textAreaLeft" t="textAreaTop" r="textAreaRight" b="textAreaBottom"/>
                    <a:pathLst>
                      <a:path w="237993" h="237993">
                        <a:moveTo>
                          <a:pt x="0" y="0"/>
                        </a:moveTo>
                        <a:lnTo>
                          <a:pt x="237993" y="237993"/>
                        </a:lnTo>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149" name="Google Shape;204;p27"/>
                  <p:cNvSpPr/>
                  <p:nvPr/>
                </p:nvSpPr>
                <p:spPr>
                  <a:xfrm>
                    <a:off x="8410680" y="790560"/>
                    <a:ext cx="97560" cy="97560"/>
                  </a:xfrm>
                  <a:custGeom>
                    <a:avLst/>
                    <a:gdLst>
                      <a:gd name="textAreaLeft" fmla="*/ 0 w 97560"/>
                      <a:gd name="textAreaRight" fmla="*/ 97920 w 97560"/>
                      <a:gd name="textAreaTop" fmla="*/ 0 h 97560"/>
                      <a:gd name="textAreaBottom" fmla="*/ 97920 h 97560"/>
                    </a:gdLst>
                    <a:ahLst/>
                    <a:cxnLst/>
                    <a:rect l="textAreaLeft" t="textAreaTop" r="textAreaRight" b="textAreaBottom"/>
                    <a:pathLst>
                      <a:path w="237993" h="237993">
                        <a:moveTo>
                          <a:pt x="237993" y="0"/>
                        </a:moveTo>
                        <a:lnTo>
                          <a:pt x="0" y="237993"/>
                        </a:lnTo>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grpSp>
              <p:nvGrpSpPr>
                <p:cNvPr id="150" name="Google Shape;205;p27"/>
                <p:cNvGrpSpPr/>
                <p:nvPr/>
              </p:nvGrpSpPr>
              <p:grpSpPr>
                <a:xfrm>
                  <a:off x="8169840" y="762480"/>
                  <a:ext cx="154080" cy="154080"/>
                  <a:chOff x="8169840" y="762480"/>
                  <a:chExt cx="154080" cy="154080"/>
                </a:xfrm>
              </p:grpSpPr>
              <p:sp>
                <p:nvSpPr>
                  <p:cNvPr id="151" name="Google Shape;206;p27"/>
                  <p:cNvSpPr/>
                  <p:nvPr/>
                </p:nvSpPr>
                <p:spPr>
                  <a:xfrm>
                    <a:off x="8169840" y="762480"/>
                    <a:ext cx="154080" cy="154080"/>
                  </a:xfrm>
                  <a:custGeom>
                    <a:avLst/>
                    <a:gdLst>
                      <a:gd name="textAreaLeft" fmla="*/ 0 w 154080"/>
                      <a:gd name="textAreaRight" fmla="*/ 154440 w 154080"/>
                      <a:gd name="textAreaTop" fmla="*/ 0 h 154080"/>
                      <a:gd name="textAreaBottom" fmla="*/ 154440 h 154080"/>
                    </a:gdLst>
                    <a:ahLst/>
                    <a:cxnLst/>
                    <a:rect l="textAreaLeft" t="textAreaTop" r="textAreaRight" b="textAreaBottom"/>
                    <a:pathLst>
                      <a:path w="375391" h="375391">
                        <a:moveTo>
                          <a:pt x="348157" y="0"/>
                        </a:moveTo>
                        <a:cubicBezTo>
                          <a:pt x="363198" y="0"/>
                          <a:pt x="375391" y="12193"/>
                          <a:pt x="375391" y="27234"/>
                        </a:cubicBezTo>
                        <a:lnTo>
                          <a:pt x="375391" y="348157"/>
                        </a:lnTo>
                        <a:cubicBezTo>
                          <a:pt x="375391" y="363198"/>
                          <a:pt x="363198" y="375391"/>
                          <a:pt x="348157" y="375391"/>
                        </a:cubicBezTo>
                        <a:lnTo>
                          <a:pt x="27234" y="375391"/>
                        </a:lnTo>
                        <a:cubicBezTo>
                          <a:pt x="12193" y="375391"/>
                          <a:pt x="0" y="363198"/>
                          <a:pt x="0" y="348157"/>
                        </a:cubicBezTo>
                        <a:lnTo>
                          <a:pt x="0" y="27234"/>
                        </a:lnTo>
                        <a:cubicBezTo>
                          <a:pt x="0" y="12193"/>
                          <a:pt x="12193" y="0"/>
                          <a:pt x="27234"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152" name="Google Shape;207;p27"/>
                  <p:cNvGrpSpPr/>
                  <p:nvPr/>
                </p:nvGrpSpPr>
                <p:grpSpPr>
                  <a:xfrm>
                    <a:off x="8202240" y="794880"/>
                    <a:ext cx="89280" cy="89280"/>
                    <a:chOff x="8202240" y="794880"/>
                    <a:chExt cx="89280" cy="89280"/>
                  </a:xfrm>
                </p:grpSpPr>
                <p:sp>
                  <p:nvSpPr>
                    <p:cNvPr id="153" name="Google Shape;208;p27"/>
                    <p:cNvSpPr/>
                    <p:nvPr/>
                  </p:nvSpPr>
                  <p:spPr>
                    <a:xfrm>
                      <a:off x="8202240" y="824760"/>
                      <a:ext cx="59400" cy="59400"/>
                    </a:xfrm>
                    <a:custGeom>
                      <a:avLst/>
                      <a:gdLst>
                        <a:gd name="textAreaLeft" fmla="*/ 0 w 59400"/>
                        <a:gd name="textAreaRight" fmla="*/ 59760 w 59400"/>
                        <a:gd name="textAreaTop" fmla="*/ 0 h 59400"/>
                        <a:gd name="textAreaBottom" fmla="*/ 59760 h 59400"/>
                      </a:gdLst>
                      <a:ahLst/>
                      <a:cxnLst/>
                      <a:rect l="textAreaLeft" t="textAreaTop" r="textAreaRight" b="textAreaBottom"/>
                      <a:pathLst>
                        <a:path w="145494" h="145494">
                          <a:moveTo>
                            <a:pt x="0" y="0"/>
                          </a:moveTo>
                          <a:lnTo>
                            <a:pt x="145495" y="0"/>
                          </a:lnTo>
                          <a:lnTo>
                            <a:pt x="145495" y="145495"/>
                          </a:lnTo>
                          <a:lnTo>
                            <a:pt x="0" y="145495"/>
                          </a:ln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tIns="29880" bIns="29880"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154" name="Google Shape;209;p27"/>
                    <p:cNvSpPr/>
                    <p:nvPr/>
                  </p:nvSpPr>
                  <p:spPr>
                    <a:xfrm>
                      <a:off x="8232120" y="794880"/>
                      <a:ext cx="59400" cy="59400"/>
                    </a:xfrm>
                    <a:custGeom>
                      <a:avLst/>
                      <a:gdLst>
                        <a:gd name="textAreaLeft" fmla="*/ 0 w 59400"/>
                        <a:gd name="textAreaRight" fmla="*/ 59760 w 59400"/>
                        <a:gd name="textAreaTop" fmla="*/ 0 h 59400"/>
                        <a:gd name="textAreaBottom" fmla="*/ 59760 h 59400"/>
                      </a:gdLst>
                      <a:ahLst/>
                      <a:cxnLst/>
                      <a:rect l="textAreaLeft" t="textAreaTop" r="textAreaRight" b="textAreaBottom"/>
                      <a:pathLst>
                        <a:path w="145494" h="145494">
                          <a:moveTo>
                            <a:pt x="0" y="0"/>
                          </a:moveTo>
                          <a:lnTo>
                            <a:pt x="145494" y="0"/>
                          </a:lnTo>
                          <a:lnTo>
                            <a:pt x="145494" y="145495"/>
                          </a:lnTo>
                          <a:lnTo>
                            <a:pt x="0" y="145495"/>
                          </a:ln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tIns="29880" bIns="29880"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grpSp>
            <p:sp>
              <p:nvSpPr>
                <p:cNvPr id="155" name="Google Shape;210;p27"/>
                <p:cNvSpPr/>
                <p:nvPr/>
              </p:nvSpPr>
              <p:spPr>
                <a:xfrm>
                  <a:off x="7979760" y="834120"/>
                  <a:ext cx="110160" cy="9720"/>
                </a:xfrm>
                <a:custGeom>
                  <a:avLst/>
                  <a:gdLst>
                    <a:gd name="textAreaLeft" fmla="*/ 0 w 110160"/>
                    <a:gd name="textAreaRight" fmla="*/ 110520 w 110160"/>
                    <a:gd name="textAreaTop" fmla="*/ 0 h 9720"/>
                    <a:gd name="textAreaBottom" fmla="*/ 10080 h 9720"/>
                  </a:gdLst>
                  <a:ahLst/>
                  <a:cxnLst/>
                  <a:rect l="textAreaLeft" t="textAreaTop" r="textAreaRight" b="textAreaBottom"/>
                  <a:pathLst>
                    <a:path w="268171" h="24535">
                      <a:moveTo>
                        <a:pt x="0" y="0"/>
                      </a:moveTo>
                      <a:lnTo>
                        <a:pt x="268172" y="0"/>
                      </a:lnTo>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tIns="5040" bIns="5040"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sp>
            <p:nvSpPr>
              <p:cNvPr id="156" name="Google Shape;211;p27"/>
              <p:cNvSpPr/>
              <p:nvPr/>
            </p:nvSpPr>
            <p:spPr>
              <a:xfrm>
                <a:off x="5782320" y="990000"/>
                <a:ext cx="2658960" cy="3004200"/>
              </a:xfrm>
              <a:custGeom>
                <a:avLst/>
                <a:gdLst>
                  <a:gd name="textAreaLeft" fmla="*/ 0 w 2658960"/>
                  <a:gd name="textAreaRight" fmla="*/ 2659320 w 2658960"/>
                  <a:gd name="textAreaTop" fmla="*/ 0 h 3004200"/>
                  <a:gd name="textAreaBottom" fmla="*/ 3004560 h 3004200"/>
                </a:gdLst>
                <a:ahLst/>
                <a:cxnLst/>
                <a:rect l="textAreaLeft" t="textAreaTop" r="textAreaRight" b="textAreaBottom"/>
                <a:pathLst>
                  <a:path w="4090045" h="4167086">
                    <a:moveTo>
                      <a:pt x="0" y="0"/>
                    </a:moveTo>
                    <a:lnTo>
                      <a:pt x="4090046" y="0"/>
                    </a:lnTo>
                    <a:lnTo>
                      <a:pt x="4090046" y="4167087"/>
                    </a:lnTo>
                    <a:lnTo>
                      <a:pt x="0" y="4167087"/>
                    </a:ln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157" name="Google Shape;212;p27"/>
              <p:cNvSpPr/>
              <p:nvPr/>
            </p:nvSpPr>
            <p:spPr>
              <a:xfrm>
                <a:off x="8438760" y="990000"/>
                <a:ext cx="177480" cy="3214080"/>
              </a:xfrm>
              <a:custGeom>
                <a:avLst/>
                <a:gdLst>
                  <a:gd name="textAreaLeft" fmla="*/ 0 w 177480"/>
                  <a:gd name="textAreaRight" fmla="*/ 177840 w 177480"/>
                  <a:gd name="textAreaTop" fmla="*/ 0 h 3214080"/>
                  <a:gd name="textAreaBottom" fmla="*/ 3214440 h 3214080"/>
                </a:gdLst>
                <a:ahLst/>
                <a:cxnLst/>
                <a:rect l="textAreaLeft" t="textAreaTop" r="textAreaRight" b="textAreaBottom"/>
                <a:pathLst>
                  <a:path w="273323" h="4747838">
                    <a:moveTo>
                      <a:pt x="0" y="0"/>
                    </a:moveTo>
                    <a:lnTo>
                      <a:pt x="273324" y="0"/>
                    </a:lnTo>
                    <a:lnTo>
                      <a:pt x="273324" y="4747839"/>
                    </a:lnTo>
                    <a:lnTo>
                      <a:pt x="0" y="4747839"/>
                    </a:ln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158" name="Google Shape;213;p27"/>
              <p:cNvSpPr/>
              <p:nvPr/>
            </p:nvSpPr>
            <p:spPr>
              <a:xfrm>
                <a:off x="8440920" y="2332080"/>
                <a:ext cx="175680" cy="1106640"/>
              </a:xfrm>
              <a:custGeom>
                <a:avLst/>
                <a:gdLst>
                  <a:gd name="textAreaLeft" fmla="*/ 0 w 175680"/>
                  <a:gd name="textAreaRight" fmla="*/ 176040 w 175680"/>
                  <a:gd name="textAreaTop" fmla="*/ 0 h 1106640"/>
                  <a:gd name="textAreaBottom" fmla="*/ 1107000 h 1106640"/>
                </a:gdLst>
                <a:ahLst/>
                <a:cxnLst/>
                <a:rect l="textAreaLeft" t="textAreaTop" r="textAreaRight" b="textAreaBottom"/>
                <a:pathLst>
                  <a:path w="270870" h="1702754">
                    <a:moveTo>
                      <a:pt x="0" y="0"/>
                    </a:moveTo>
                    <a:lnTo>
                      <a:pt x="270870" y="0"/>
                    </a:lnTo>
                    <a:lnTo>
                      <a:pt x="270870" y="1702755"/>
                    </a:lnTo>
                    <a:lnTo>
                      <a:pt x="0" y="1702755"/>
                    </a:lnTo>
                    <a:close/>
                  </a:path>
                </a:pathLst>
              </a:custGeom>
              <a:solidFill>
                <a:schemeClr val="dk2"/>
              </a:solidFill>
              <a:ln w="19050" cap="rnd">
                <a:solidFill>
                  <a:srgbClr val="191919"/>
                </a:solidFill>
                <a:round/>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grpSp>
          <p:nvGrpSpPr>
            <p:cNvPr id="159" name="Google Shape;214;p27"/>
            <p:cNvGrpSpPr/>
            <p:nvPr/>
          </p:nvGrpSpPr>
          <p:grpSpPr>
            <a:xfrm>
              <a:off x="5682960" y="842400"/>
              <a:ext cx="2759040" cy="3512520"/>
              <a:chOff x="5682960" y="842400"/>
              <a:chExt cx="2759040" cy="3512520"/>
            </a:xfrm>
          </p:grpSpPr>
          <p:sp>
            <p:nvSpPr>
              <p:cNvPr id="160" name="Google Shape;215;p27"/>
              <p:cNvSpPr/>
              <p:nvPr/>
            </p:nvSpPr>
            <p:spPr>
              <a:xfrm>
                <a:off x="5682960" y="984240"/>
                <a:ext cx="2759040" cy="3370680"/>
              </a:xfrm>
              <a:custGeom>
                <a:avLst/>
                <a:gdLst>
                  <a:gd name="textAreaLeft" fmla="*/ 0 w 2759040"/>
                  <a:gd name="textAreaRight" fmla="*/ 2759400 w 2759040"/>
                  <a:gd name="textAreaTop" fmla="*/ 0 h 3370680"/>
                  <a:gd name="textAreaBottom" fmla="*/ 3371040 h 3370680"/>
                </a:gdLst>
                <a:ahLst/>
                <a:cxnLst/>
                <a:rect l="textAreaLeft" t="textAreaTop" r="textAreaRight" b="textAreaBottom"/>
                <a:pathLst>
                  <a:path w="4645771" h="5184813">
                    <a:moveTo>
                      <a:pt x="0" y="0"/>
                    </a:moveTo>
                    <a:lnTo>
                      <a:pt x="4645772" y="0"/>
                    </a:lnTo>
                    <a:lnTo>
                      <a:pt x="4645772" y="5184814"/>
                    </a:lnTo>
                    <a:lnTo>
                      <a:pt x="0" y="5184814"/>
                    </a:lnTo>
                    <a:close/>
                  </a:path>
                </a:pathLst>
              </a:custGeom>
              <a:solidFill>
                <a:schemeClr val="lt1"/>
              </a:solidFill>
              <a:ln w="19050" cap="rnd">
                <a:solidFill>
                  <a:srgbClr val="191919"/>
                </a:solidFill>
                <a:round/>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161" name="Google Shape;216;p27"/>
              <p:cNvSpPr/>
              <p:nvPr/>
            </p:nvSpPr>
            <p:spPr>
              <a:xfrm>
                <a:off x="5682960" y="842400"/>
                <a:ext cx="2759040" cy="300240"/>
              </a:xfrm>
              <a:custGeom>
                <a:avLst/>
                <a:gdLst>
                  <a:gd name="textAreaLeft" fmla="*/ 0 w 2759040"/>
                  <a:gd name="textAreaRight" fmla="*/ 2759400 w 2759040"/>
                  <a:gd name="textAreaTop" fmla="*/ 0 h 300240"/>
                  <a:gd name="textAreaBottom" fmla="*/ 300600 h 300240"/>
                </a:gdLst>
                <a:ahLst/>
                <a:cxnLst/>
                <a:rect l="textAreaLeft" t="textAreaTop" r="textAreaRight" b="textAreaBottom"/>
                <a:pathLst>
                  <a:path w="4645771" h="654112">
                    <a:moveTo>
                      <a:pt x="0" y="0"/>
                    </a:moveTo>
                    <a:lnTo>
                      <a:pt x="4645772" y="0"/>
                    </a:lnTo>
                    <a:lnTo>
                      <a:pt x="4645772" y="654113"/>
                    </a:lnTo>
                    <a:lnTo>
                      <a:pt x="0" y="654113"/>
                    </a:lnTo>
                    <a:close/>
                  </a:path>
                </a:pathLst>
              </a:custGeom>
              <a:solidFill>
                <a:schemeClr val="lt2"/>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162" name="Google Shape;217;p27"/>
              <p:cNvGrpSpPr/>
              <p:nvPr/>
            </p:nvGrpSpPr>
            <p:grpSpPr>
              <a:xfrm>
                <a:off x="7754760" y="913680"/>
                <a:ext cx="591480" cy="157320"/>
                <a:chOff x="7754760" y="913680"/>
                <a:chExt cx="591480" cy="157320"/>
              </a:xfrm>
            </p:grpSpPr>
            <p:sp>
              <p:nvSpPr>
                <p:cNvPr id="163" name="Google Shape;218;p27"/>
                <p:cNvSpPr/>
                <p:nvPr/>
              </p:nvSpPr>
              <p:spPr>
                <a:xfrm>
                  <a:off x="7754760" y="913680"/>
                  <a:ext cx="157320" cy="157320"/>
                </a:xfrm>
                <a:custGeom>
                  <a:avLst/>
                  <a:gdLst>
                    <a:gd name="textAreaLeft" fmla="*/ 0 w 157320"/>
                    <a:gd name="textAreaRight" fmla="*/ 157680 w 157320"/>
                    <a:gd name="textAreaTop" fmla="*/ 0 h 157320"/>
                    <a:gd name="textAreaBottom" fmla="*/ 157680 h 157320"/>
                  </a:gdLst>
                  <a:ahLst/>
                  <a:cxnLst/>
                  <a:rect l="textAreaLeft" t="textAreaTop" r="textAreaRight" b="textAreaBottom"/>
                  <a:pathLst>
                    <a:path w="375391" h="375391">
                      <a:moveTo>
                        <a:pt x="350120" y="0"/>
                      </a:moveTo>
                      <a:cubicBezTo>
                        <a:pt x="364077" y="0"/>
                        <a:pt x="375391" y="11314"/>
                        <a:pt x="375391" y="25271"/>
                      </a:cubicBezTo>
                      <a:lnTo>
                        <a:pt x="375391" y="350120"/>
                      </a:lnTo>
                      <a:cubicBezTo>
                        <a:pt x="375391" y="364077"/>
                        <a:pt x="364077" y="375391"/>
                        <a:pt x="350120" y="375391"/>
                      </a:cubicBezTo>
                      <a:lnTo>
                        <a:pt x="25271" y="375391"/>
                      </a:lnTo>
                      <a:cubicBezTo>
                        <a:pt x="11314" y="375391"/>
                        <a:pt x="0" y="364077"/>
                        <a:pt x="0" y="350120"/>
                      </a:cubicBezTo>
                      <a:lnTo>
                        <a:pt x="0" y="25271"/>
                      </a:lnTo>
                      <a:cubicBezTo>
                        <a:pt x="0" y="11314"/>
                        <a:pt x="11314" y="0"/>
                        <a:pt x="25271"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164" name="Google Shape;219;p27"/>
                <p:cNvGrpSpPr/>
                <p:nvPr/>
              </p:nvGrpSpPr>
              <p:grpSpPr>
                <a:xfrm>
                  <a:off x="8188920" y="913680"/>
                  <a:ext cx="157320" cy="157320"/>
                  <a:chOff x="8188920" y="913680"/>
                  <a:chExt cx="157320" cy="157320"/>
                </a:xfrm>
              </p:grpSpPr>
              <p:sp>
                <p:nvSpPr>
                  <p:cNvPr id="165" name="Google Shape;220;p27"/>
                  <p:cNvSpPr/>
                  <p:nvPr/>
                </p:nvSpPr>
                <p:spPr>
                  <a:xfrm>
                    <a:off x="8188920" y="913680"/>
                    <a:ext cx="157320" cy="157320"/>
                  </a:xfrm>
                  <a:custGeom>
                    <a:avLst/>
                    <a:gdLst>
                      <a:gd name="textAreaLeft" fmla="*/ 0 w 157320"/>
                      <a:gd name="textAreaRight" fmla="*/ 157680 w 157320"/>
                      <a:gd name="textAreaTop" fmla="*/ 0 h 157320"/>
                      <a:gd name="textAreaBottom" fmla="*/ 157680 h 157320"/>
                    </a:gdLst>
                    <a:ahLst/>
                    <a:cxnLst/>
                    <a:rect l="textAreaLeft" t="textAreaTop" r="textAreaRight" b="textAreaBottom"/>
                    <a:pathLst>
                      <a:path w="375391" h="375391">
                        <a:moveTo>
                          <a:pt x="349384" y="0"/>
                        </a:moveTo>
                        <a:cubicBezTo>
                          <a:pt x="363747" y="0"/>
                          <a:pt x="375391" y="11644"/>
                          <a:pt x="375391" y="26007"/>
                        </a:cubicBezTo>
                        <a:lnTo>
                          <a:pt x="375391" y="349384"/>
                        </a:lnTo>
                        <a:cubicBezTo>
                          <a:pt x="375391" y="363747"/>
                          <a:pt x="363747" y="375391"/>
                          <a:pt x="349384" y="375391"/>
                        </a:cubicBezTo>
                        <a:lnTo>
                          <a:pt x="26008" y="375391"/>
                        </a:lnTo>
                        <a:cubicBezTo>
                          <a:pt x="11644" y="375391"/>
                          <a:pt x="0" y="363747"/>
                          <a:pt x="0" y="349384"/>
                        </a:cubicBezTo>
                        <a:lnTo>
                          <a:pt x="0" y="26007"/>
                        </a:lnTo>
                        <a:cubicBezTo>
                          <a:pt x="0" y="11644"/>
                          <a:pt x="11644" y="0"/>
                          <a:pt x="26008"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166" name="Google Shape;221;p27"/>
                  <p:cNvGrpSpPr/>
                  <p:nvPr/>
                </p:nvGrpSpPr>
                <p:grpSpPr>
                  <a:xfrm>
                    <a:off x="8217720" y="942480"/>
                    <a:ext cx="99720" cy="99720"/>
                    <a:chOff x="8217720" y="942480"/>
                    <a:chExt cx="99720" cy="99720"/>
                  </a:xfrm>
                </p:grpSpPr>
                <p:sp>
                  <p:nvSpPr>
                    <p:cNvPr id="167" name="Google Shape;222;p27"/>
                    <p:cNvSpPr/>
                    <p:nvPr/>
                  </p:nvSpPr>
                  <p:spPr>
                    <a:xfrm>
                      <a:off x="8217720" y="942480"/>
                      <a:ext cx="99720" cy="99720"/>
                    </a:xfrm>
                    <a:custGeom>
                      <a:avLst/>
                      <a:gdLst>
                        <a:gd name="textAreaLeft" fmla="*/ 0 w 99720"/>
                        <a:gd name="textAreaRight" fmla="*/ 100080 w 99720"/>
                        <a:gd name="textAreaTop" fmla="*/ 0 h 99720"/>
                        <a:gd name="textAreaBottom" fmla="*/ 100080 h 99720"/>
                      </a:gdLst>
                      <a:ahLst/>
                      <a:cxnLst/>
                      <a:rect l="textAreaLeft" t="textAreaTop" r="textAreaRight" b="textAreaBottom"/>
                      <a:pathLst>
                        <a:path w="237993" h="237993">
                          <a:moveTo>
                            <a:pt x="0" y="0"/>
                          </a:moveTo>
                          <a:lnTo>
                            <a:pt x="237993" y="237993"/>
                          </a:lnTo>
                        </a:path>
                      </a:pathLst>
                    </a:custGeom>
                    <a:no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168" name="Google Shape;223;p27"/>
                    <p:cNvSpPr/>
                    <p:nvPr/>
                  </p:nvSpPr>
                  <p:spPr>
                    <a:xfrm>
                      <a:off x="8217720" y="942480"/>
                      <a:ext cx="99720" cy="99720"/>
                    </a:xfrm>
                    <a:custGeom>
                      <a:avLst/>
                      <a:gdLst>
                        <a:gd name="textAreaLeft" fmla="*/ 0 w 99720"/>
                        <a:gd name="textAreaRight" fmla="*/ 100080 w 99720"/>
                        <a:gd name="textAreaTop" fmla="*/ 0 h 99720"/>
                        <a:gd name="textAreaBottom" fmla="*/ 100080 h 99720"/>
                      </a:gdLst>
                      <a:ahLst/>
                      <a:cxnLst/>
                      <a:rect l="textAreaLeft" t="textAreaTop" r="textAreaRight" b="textAreaBottom"/>
                      <a:pathLst>
                        <a:path w="237993" h="237993">
                          <a:moveTo>
                            <a:pt x="237993" y="0"/>
                          </a:moveTo>
                          <a:lnTo>
                            <a:pt x="0" y="237993"/>
                          </a:lnTo>
                        </a:path>
                      </a:pathLst>
                    </a:custGeom>
                    <a:no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grpSp>
            <p:grpSp>
              <p:nvGrpSpPr>
                <p:cNvPr id="169" name="Google Shape;224;p27"/>
                <p:cNvGrpSpPr/>
                <p:nvPr/>
              </p:nvGrpSpPr>
              <p:grpSpPr>
                <a:xfrm>
                  <a:off x="7971840" y="913680"/>
                  <a:ext cx="157320" cy="157320"/>
                  <a:chOff x="7971840" y="913680"/>
                  <a:chExt cx="157320" cy="157320"/>
                </a:xfrm>
              </p:grpSpPr>
              <p:sp>
                <p:nvSpPr>
                  <p:cNvPr id="170" name="Google Shape;225;p27"/>
                  <p:cNvSpPr/>
                  <p:nvPr/>
                </p:nvSpPr>
                <p:spPr>
                  <a:xfrm>
                    <a:off x="7971840" y="913680"/>
                    <a:ext cx="157320" cy="157320"/>
                  </a:xfrm>
                  <a:custGeom>
                    <a:avLst/>
                    <a:gdLst>
                      <a:gd name="textAreaLeft" fmla="*/ 0 w 157320"/>
                      <a:gd name="textAreaRight" fmla="*/ 157680 w 157320"/>
                      <a:gd name="textAreaTop" fmla="*/ 0 h 157320"/>
                      <a:gd name="textAreaBottom" fmla="*/ 157680 h 157320"/>
                    </a:gdLst>
                    <a:ahLst/>
                    <a:cxnLst/>
                    <a:rect l="textAreaLeft" t="textAreaTop" r="textAreaRight" b="textAreaBottom"/>
                    <a:pathLst>
                      <a:path w="375391" h="375391">
                        <a:moveTo>
                          <a:pt x="348157" y="0"/>
                        </a:moveTo>
                        <a:cubicBezTo>
                          <a:pt x="363198" y="0"/>
                          <a:pt x="375391" y="12193"/>
                          <a:pt x="375391" y="27234"/>
                        </a:cubicBezTo>
                        <a:lnTo>
                          <a:pt x="375391" y="348157"/>
                        </a:lnTo>
                        <a:cubicBezTo>
                          <a:pt x="375391" y="363198"/>
                          <a:pt x="363198" y="375391"/>
                          <a:pt x="348157" y="375391"/>
                        </a:cubicBezTo>
                        <a:lnTo>
                          <a:pt x="27234" y="375391"/>
                        </a:lnTo>
                        <a:cubicBezTo>
                          <a:pt x="12193" y="375391"/>
                          <a:pt x="0" y="363198"/>
                          <a:pt x="0" y="348157"/>
                        </a:cubicBezTo>
                        <a:lnTo>
                          <a:pt x="0" y="27234"/>
                        </a:lnTo>
                        <a:cubicBezTo>
                          <a:pt x="0" y="12193"/>
                          <a:pt x="12193" y="0"/>
                          <a:pt x="27234"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171" name="Google Shape;226;p27"/>
                  <p:cNvGrpSpPr/>
                  <p:nvPr/>
                </p:nvGrpSpPr>
                <p:grpSpPr>
                  <a:xfrm>
                    <a:off x="7994520" y="936360"/>
                    <a:ext cx="112320" cy="112320"/>
                    <a:chOff x="7994520" y="936360"/>
                    <a:chExt cx="112320" cy="112320"/>
                  </a:xfrm>
                </p:grpSpPr>
                <p:grpSp>
                  <p:nvGrpSpPr>
                    <p:cNvPr id="172" name="Google Shape;227;p27"/>
                    <p:cNvGrpSpPr/>
                    <p:nvPr/>
                  </p:nvGrpSpPr>
                  <p:grpSpPr>
                    <a:xfrm>
                      <a:off x="7994520" y="973800"/>
                      <a:ext cx="74880" cy="74880"/>
                      <a:chOff x="7994520" y="973800"/>
                      <a:chExt cx="74880" cy="74880"/>
                    </a:xfrm>
                  </p:grpSpPr>
                  <p:sp>
                    <p:nvSpPr>
                      <p:cNvPr id="173" name="Google Shape;228;p27"/>
                      <p:cNvSpPr/>
                      <p:nvPr/>
                    </p:nvSpPr>
                    <p:spPr>
                      <a:xfrm>
                        <a:off x="7999560" y="978840"/>
                        <a:ext cx="64440" cy="64440"/>
                      </a:xfrm>
                      <a:custGeom>
                        <a:avLst/>
                        <a:gdLst>
                          <a:gd name="textAreaLeft" fmla="*/ 0 w 64440"/>
                          <a:gd name="textAreaRight" fmla="*/ 64800 w 64440"/>
                          <a:gd name="textAreaTop" fmla="*/ 0 h 64440"/>
                          <a:gd name="textAreaBottom" fmla="*/ 64800 h 64440"/>
                        </a:gdLst>
                        <a:ahLst/>
                        <a:cxnLst/>
                        <a:rect l="textAreaLeft" t="textAreaTop" r="textAreaRight" b="textAreaBottom"/>
                        <a:pathLst>
                          <a:path w="154327" h="154327">
                            <a:moveTo>
                              <a:pt x="0" y="0"/>
                            </a:moveTo>
                            <a:lnTo>
                              <a:pt x="154327" y="0"/>
                            </a:lnTo>
                            <a:lnTo>
                              <a:pt x="154327" y="154327"/>
                            </a:lnTo>
                            <a:lnTo>
                              <a:pt x="0" y="154327"/>
                            </a:lnTo>
                            <a:close/>
                          </a:path>
                        </a:pathLst>
                      </a:custGeom>
                      <a:solidFill>
                        <a:srgbClr val="FFFFFF"/>
                      </a:solidFill>
                      <a:ln w="19050">
                        <a:solidFill>
                          <a:srgbClr val="191919"/>
                        </a:solidFill>
                        <a:round/>
                      </a:ln>
                    </p:spPr>
                    <p:style>
                      <a:lnRef idx="0">
                        <a:scrgbClr r="0" g="0" b="0"/>
                      </a:lnRef>
                      <a:fillRef idx="0">
                        <a:scrgbClr r="0" g="0" b="0"/>
                      </a:fillRef>
                      <a:effectRef idx="0">
                        <a:scrgbClr r="0" g="0" b="0"/>
                      </a:effectRef>
                      <a:fontRef idx="minor"/>
                    </p:style>
                    <p:txBody>
                      <a:bodyPr tIns="32400" bIns="32400"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174" name="Google Shape;229;p27"/>
                      <p:cNvSpPr/>
                      <p:nvPr/>
                    </p:nvSpPr>
                    <p:spPr>
                      <a:xfrm>
                        <a:off x="7994520" y="973800"/>
                        <a:ext cx="74880" cy="74880"/>
                      </a:xfrm>
                      <a:custGeom>
                        <a:avLst/>
                        <a:gdLst>
                          <a:gd name="textAreaLeft" fmla="*/ 0 w 74880"/>
                          <a:gd name="textAreaRight" fmla="*/ 75240 w 74880"/>
                          <a:gd name="textAreaTop" fmla="*/ 0 h 74880"/>
                          <a:gd name="textAreaBottom" fmla="*/ 75240 h 74880"/>
                        </a:gdLst>
                        <a:ahLst/>
                        <a:cxnLst/>
                        <a:rect l="textAreaLeft" t="textAreaTop" r="textAreaRight" b="textAreaBottom"/>
                        <a:pathLst>
                          <a:path w="178862" h="178862">
                            <a:moveTo>
                              <a:pt x="154327" y="24535"/>
                            </a:moveTo>
                            <a:lnTo>
                              <a:pt x="154327" y="154327"/>
                            </a:lnTo>
                            <a:lnTo>
                              <a:pt x="24535" y="154327"/>
                            </a:lnTo>
                            <a:lnTo>
                              <a:pt x="24535" y="24535"/>
                            </a:lnTo>
                            <a:lnTo>
                              <a:pt x="154327" y="24535"/>
                            </a:lnTo>
                            <a:moveTo>
                              <a:pt x="178863" y="0"/>
                            </a:moveTo>
                            <a:lnTo>
                              <a:pt x="0" y="0"/>
                            </a:lnTo>
                            <a:lnTo>
                              <a:pt x="0" y="178863"/>
                            </a:lnTo>
                            <a:lnTo>
                              <a:pt x="178863" y="178863"/>
                            </a:lnTo>
                            <a:lnTo>
                              <a:pt x="178863" y="0"/>
                            </a:lnTo>
                            <a:lnTo>
                              <a:pt x="178863" y="0"/>
                            </a:lnTo>
                            <a:close/>
                          </a:path>
                        </a:pathLst>
                      </a:custGeom>
                      <a:solidFill>
                        <a:srgbClr val="010101"/>
                      </a:solidFill>
                      <a:ln w="0">
                        <a:noFill/>
                      </a:ln>
                    </p:spPr>
                    <p:style>
                      <a:lnRef idx="0">
                        <a:scrgbClr r="0" g="0" b="0"/>
                      </a:lnRef>
                      <a:fillRef idx="0">
                        <a:scrgbClr r="0" g="0" b="0"/>
                      </a:fillRef>
                      <a:effectRef idx="0">
                        <a:scrgbClr r="0" g="0" b="0"/>
                      </a:effectRef>
                      <a:fontRef idx="minor"/>
                    </p:style>
                    <p:txBody>
                      <a:bodyPr tIns="37440" bIns="37440" anchor="ctr">
                        <a:noAutofit/>
                      </a:bodyPr>
                      <a:lstStyle/>
                      <a:p>
                        <a:pPr defTabSz="914400">
                          <a:lnSpc>
                            <a:spcPct val="100000"/>
                          </a:lnSpc>
                          <a:tabLst>
                            <a:tab pos="0" algn="l"/>
                          </a:tabLst>
                        </a:pPr>
                        <a:endParaRPr lang="en-US" sz="1800" b="0" strike="noStrike" spc="-1">
                          <a:solidFill>
                            <a:srgbClr val="FFFFFF"/>
                          </a:solidFill>
                          <a:latin typeface="OpenSymbol"/>
                        </a:endParaRPr>
                      </a:p>
                    </p:txBody>
                  </p:sp>
                </p:grpSp>
                <p:grpSp>
                  <p:nvGrpSpPr>
                    <p:cNvPr id="175" name="Google Shape;230;p27"/>
                    <p:cNvGrpSpPr/>
                    <p:nvPr/>
                  </p:nvGrpSpPr>
                  <p:grpSpPr>
                    <a:xfrm>
                      <a:off x="8031960" y="936360"/>
                      <a:ext cx="74880" cy="74880"/>
                      <a:chOff x="8031960" y="936360"/>
                      <a:chExt cx="74880" cy="74880"/>
                    </a:xfrm>
                  </p:grpSpPr>
                  <p:sp>
                    <p:nvSpPr>
                      <p:cNvPr id="176" name="Google Shape;231;p27"/>
                      <p:cNvSpPr/>
                      <p:nvPr/>
                    </p:nvSpPr>
                    <p:spPr>
                      <a:xfrm>
                        <a:off x="8037000" y="941400"/>
                        <a:ext cx="64440" cy="64440"/>
                      </a:xfrm>
                      <a:custGeom>
                        <a:avLst/>
                        <a:gdLst>
                          <a:gd name="textAreaLeft" fmla="*/ 0 w 64440"/>
                          <a:gd name="textAreaRight" fmla="*/ 64800 w 64440"/>
                          <a:gd name="textAreaTop" fmla="*/ 0 h 64440"/>
                          <a:gd name="textAreaBottom" fmla="*/ 64800 h 64440"/>
                        </a:gdLst>
                        <a:ahLst/>
                        <a:cxnLst/>
                        <a:rect l="textAreaLeft" t="textAreaTop" r="textAreaRight" b="textAreaBottom"/>
                        <a:pathLst>
                          <a:path w="154327" h="154327">
                            <a:moveTo>
                              <a:pt x="0" y="0"/>
                            </a:moveTo>
                            <a:lnTo>
                              <a:pt x="154327" y="0"/>
                            </a:lnTo>
                            <a:lnTo>
                              <a:pt x="154327" y="154327"/>
                            </a:lnTo>
                            <a:lnTo>
                              <a:pt x="0" y="154327"/>
                            </a:lnTo>
                            <a:close/>
                          </a:path>
                        </a:pathLst>
                      </a:custGeom>
                      <a:solidFill>
                        <a:srgbClr val="FFFFFF"/>
                      </a:solidFill>
                      <a:ln w="19050">
                        <a:solidFill>
                          <a:srgbClr val="191919"/>
                        </a:solidFill>
                        <a:round/>
                      </a:ln>
                    </p:spPr>
                    <p:style>
                      <a:lnRef idx="0">
                        <a:scrgbClr r="0" g="0" b="0"/>
                      </a:lnRef>
                      <a:fillRef idx="0">
                        <a:scrgbClr r="0" g="0" b="0"/>
                      </a:fillRef>
                      <a:effectRef idx="0">
                        <a:scrgbClr r="0" g="0" b="0"/>
                      </a:effectRef>
                      <a:fontRef idx="minor"/>
                    </p:style>
                    <p:txBody>
                      <a:bodyPr tIns="32400" bIns="32400"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177" name="Google Shape;232;p27"/>
                      <p:cNvSpPr/>
                      <p:nvPr/>
                    </p:nvSpPr>
                    <p:spPr>
                      <a:xfrm>
                        <a:off x="8031960" y="936360"/>
                        <a:ext cx="74880" cy="74880"/>
                      </a:xfrm>
                      <a:custGeom>
                        <a:avLst/>
                        <a:gdLst>
                          <a:gd name="textAreaLeft" fmla="*/ 0 w 74880"/>
                          <a:gd name="textAreaRight" fmla="*/ 75240 w 74880"/>
                          <a:gd name="textAreaTop" fmla="*/ 0 h 74880"/>
                          <a:gd name="textAreaBottom" fmla="*/ 75240 h 74880"/>
                        </a:gdLst>
                        <a:ahLst/>
                        <a:cxnLst/>
                        <a:rect l="textAreaLeft" t="textAreaTop" r="textAreaRight" b="textAreaBottom"/>
                        <a:pathLst>
                          <a:path w="178862" h="178862">
                            <a:moveTo>
                              <a:pt x="154327" y="24535"/>
                            </a:moveTo>
                            <a:lnTo>
                              <a:pt x="154327" y="154327"/>
                            </a:lnTo>
                            <a:lnTo>
                              <a:pt x="24535" y="154327"/>
                            </a:lnTo>
                            <a:lnTo>
                              <a:pt x="24535" y="24535"/>
                            </a:lnTo>
                            <a:lnTo>
                              <a:pt x="154327" y="24535"/>
                            </a:lnTo>
                            <a:moveTo>
                              <a:pt x="178863" y="0"/>
                            </a:moveTo>
                            <a:lnTo>
                              <a:pt x="0" y="0"/>
                            </a:lnTo>
                            <a:lnTo>
                              <a:pt x="0" y="178863"/>
                            </a:lnTo>
                            <a:lnTo>
                              <a:pt x="178863" y="178863"/>
                            </a:lnTo>
                            <a:lnTo>
                              <a:pt x="178863" y="0"/>
                            </a:lnTo>
                            <a:lnTo>
                              <a:pt x="178863" y="0"/>
                            </a:lnTo>
                            <a:close/>
                          </a:path>
                        </a:pathLst>
                      </a:custGeom>
                      <a:solidFill>
                        <a:srgbClr val="010101"/>
                      </a:solidFill>
                      <a:ln w="0">
                        <a:noFill/>
                      </a:ln>
                    </p:spPr>
                    <p:style>
                      <a:lnRef idx="0">
                        <a:scrgbClr r="0" g="0" b="0"/>
                      </a:lnRef>
                      <a:fillRef idx="0">
                        <a:scrgbClr r="0" g="0" b="0"/>
                      </a:fillRef>
                      <a:effectRef idx="0">
                        <a:scrgbClr r="0" g="0" b="0"/>
                      </a:effectRef>
                      <a:fontRef idx="minor"/>
                    </p:style>
                    <p:txBody>
                      <a:bodyPr tIns="37440" bIns="37440" anchor="ctr">
                        <a:noAutofit/>
                      </a:bodyPr>
                      <a:lstStyle/>
                      <a:p>
                        <a:pPr defTabSz="914400">
                          <a:lnSpc>
                            <a:spcPct val="100000"/>
                          </a:lnSpc>
                          <a:tabLst>
                            <a:tab pos="0" algn="l"/>
                          </a:tabLst>
                        </a:pPr>
                        <a:endParaRPr lang="en-US" sz="1800" b="0" strike="noStrike" spc="-1">
                          <a:solidFill>
                            <a:srgbClr val="FFFFFF"/>
                          </a:solidFill>
                          <a:latin typeface="OpenSymbol"/>
                        </a:endParaRPr>
                      </a:p>
                    </p:txBody>
                  </p:sp>
                </p:grpSp>
              </p:grpSp>
            </p:grpSp>
            <p:sp>
              <p:nvSpPr>
                <p:cNvPr id="178" name="Google Shape;233;p27"/>
                <p:cNvSpPr/>
                <p:nvPr/>
              </p:nvSpPr>
              <p:spPr>
                <a:xfrm>
                  <a:off x="7777440" y="987120"/>
                  <a:ext cx="112320" cy="10080"/>
                </a:xfrm>
                <a:custGeom>
                  <a:avLst/>
                  <a:gdLst>
                    <a:gd name="textAreaLeft" fmla="*/ 0 w 112320"/>
                    <a:gd name="textAreaRight" fmla="*/ 112680 w 112320"/>
                    <a:gd name="textAreaTop" fmla="*/ 0 h 10080"/>
                    <a:gd name="textAreaBottom" fmla="*/ 10440 h 10080"/>
                  </a:gdLst>
                  <a:ahLst/>
                  <a:cxnLst/>
                  <a:rect l="textAreaLeft" t="textAreaTop" r="textAreaRight" b="textAreaBottom"/>
                  <a:pathLst>
                    <a:path w="268416" h="24535">
                      <a:moveTo>
                        <a:pt x="0" y="0"/>
                      </a:moveTo>
                      <a:lnTo>
                        <a:pt x="268417" y="0"/>
                      </a:lnTo>
                    </a:path>
                  </a:pathLst>
                </a:custGeom>
                <a:noFill/>
                <a:ln w="19050">
                  <a:solidFill>
                    <a:srgbClr val="191919"/>
                  </a:solidFill>
                  <a:miter/>
                </a:ln>
              </p:spPr>
              <p:style>
                <a:lnRef idx="0">
                  <a:scrgbClr r="0" g="0" b="0"/>
                </a:lnRef>
                <a:fillRef idx="0">
                  <a:scrgbClr r="0" g="0" b="0"/>
                </a:fillRef>
                <a:effectRef idx="0">
                  <a:scrgbClr r="0" g="0" b="0"/>
                </a:effectRef>
                <a:fontRef idx="minor"/>
              </p:style>
              <p:txBody>
                <a:bodyPr tIns="5040" bIns="5040"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grpSp>
      </p:grpSp>
      <p:sp>
        <p:nvSpPr>
          <p:cNvPr id="179" name="PlaceHolder 1"/>
          <p:cNvSpPr>
            <a:spLocks noGrp="1"/>
          </p:cNvSpPr>
          <p:nvPr>
            <p:ph type="subTitle"/>
          </p:nvPr>
        </p:nvSpPr>
        <p:spPr>
          <a:xfrm>
            <a:off x="723960" y="2990880"/>
            <a:ext cx="4771800" cy="1352160"/>
          </a:xfrm>
          <a:prstGeom prst="rect">
            <a:avLst/>
          </a:prstGeom>
          <a:noFill/>
          <a:ln w="0">
            <a:noFill/>
          </a:ln>
        </p:spPr>
        <p:txBody>
          <a:bodyPr lIns="91440" tIns="91440" rIns="91440" bIns="91440" anchor="t">
            <a:normAutofit/>
          </a:bodyPr>
          <a:lstStyle/>
          <a:p>
            <a:pPr>
              <a:lnSpc>
                <a:spcPct val="100000"/>
              </a:lnSpc>
              <a:tabLst>
                <a:tab pos="0" algn="l"/>
              </a:tabLst>
            </a:pPr>
            <a:r>
              <a:rPr lang="en" sz="1600" b="0" strike="noStrike" spc="-1">
                <a:solidFill>
                  <a:schemeClr val="dk1"/>
                </a:solidFill>
                <a:latin typeface="Open Sans"/>
                <a:ea typeface="Open Sans"/>
              </a:rPr>
              <a:t>The leading choice for bounce house rentals in Cincinnati.</a:t>
            </a:r>
            <a:endParaRPr lang="en-US" sz="1600" b="0" strike="noStrike" spc="-1">
              <a:solidFill>
                <a:srgbClr val="000000"/>
              </a:solidFill>
              <a:latin typeface="OpenSymbol"/>
            </a:endParaRPr>
          </a:p>
        </p:txBody>
      </p:sp>
      <p:sp>
        <p:nvSpPr>
          <p:cNvPr id="180" name="PlaceHolder 2"/>
          <p:cNvSpPr>
            <a:spLocks noGrp="1"/>
          </p:cNvSpPr>
          <p:nvPr>
            <p:ph type="title"/>
          </p:nvPr>
        </p:nvSpPr>
        <p:spPr>
          <a:xfrm>
            <a:off x="571680" y="1038240"/>
            <a:ext cx="4924080" cy="1952280"/>
          </a:xfrm>
          <a:prstGeom prst="rect">
            <a:avLst/>
          </a:prstGeom>
          <a:noFill/>
          <a:ln w="0">
            <a:noFill/>
          </a:ln>
        </p:spPr>
        <p:txBody>
          <a:bodyPr lIns="91440" tIns="91440" rIns="91440" bIns="91440" anchor="b">
            <a:normAutofit fontScale="90000"/>
          </a:bodyPr>
          <a:lstStyle/>
          <a:p>
            <a:pPr indent="0">
              <a:lnSpc>
                <a:spcPct val="100000"/>
              </a:lnSpc>
              <a:buNone/>
              <a:tabLst>
                <a:tab pos="0" algn="l"/>
              </a:tabLst>
            </a:pPr>
            <a:r>
              <a:rPr lang="en" sz="7300" b="0" i="1" strike="noStrike" spc="-1">
                <a:solidFill>
                  <a:schemeClr val="dk1"/>
                </a:solidFill>
                <a:latin typeface="Funnel Display ExtraBold"/>
                <a:ea typeface="Funnel Display ExtraBold"/>
              </a:rPr>
              <a:t>Party Go Round</a:t>
            </a:r>
            <a:endParaRPr lang="fr-FR" sz="7300" b="0" strike="noStrike" spc="-1">
              <a:solidFill>
                <a:schemeClr val="dk1"/>
              </a:solidFill>
              <a:latin typeface="Arial"/>
            </a:endParaRPr>
          </a:p>
        </p:txBody>
      </p:sp>
      <p:pic>
        <p:nvPicPr>
          <p:cNvPr id="181" name="Google Shape;236;p27"/>
          <p:cNvPicPr/>
          <p:nvPr/>
        </p:nvPicPr>
        <p:blipFill>
          <a:blip r:embed="rId2"/>
          <a:srcRect t="11215" b="11210"/>
          <a:stretch/>
        </p:blipFill>
        <p:spPr>
          <a:xfrm>
            <a:off x="5690520" y="1152360"/>
            <a:ext cx="2742480" cy="3191760"/>
          </a:xfrm>
          <a:prstGeom prst="rect">
            <a:avLst/>
          </a:prstGeom>
          <a:ln w="0">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 name="PlaceHolder 1"/>
          <p:cNvSpPr>
            <a:spLocks noGrp="1"/>
          </p:cNvSpPr>
          <p:nvPr>
            <p:ph type="title"/>
          </p:nvPr>
        </p:nvSpPr>
        <p:spPr>
          <a:xfrm>
            <a:off x="1200240" y="523800"/>
            <a:ext cx="7495920" cy="1609200"/>
          </a:xfrm>
          <a:prstGeom prst="rect">
            <a:avLst/>
          </a:prstGeom>
          <a:noFill/>
          <a:ln w="0">
            <a:noFill/>
          </a:ln>
        </p:spPr>
        <p:txBody>
          <a:bodyPr lIns="91440" tIns="91440" rIns="91440" bIns="91440" anchor="b">
            <a:normAutofit/>
          </a:bodyPr>
          <a:lstStyle/>
          <a:p>
            <a:pPr indent="0">
              <a:lnSpc>
                <a:spcPct val="100000"/>
              </a:lnSpc>
              <a:buNone/>
              <a:tabLst>
                <a:tab pos="0" algn="l"/>
              </a:tabLst>
            </a:pPr>
            <a:r>
              <a:rPr lang="en" sz="4000" b="0" i="1" strike="noStrike" spc="-1">
                <a:solidFill>
                  <a:schemeClr val="dk1"/>
                </a:solidFill>
                <a:latin typeface="Funnel Display ExtraBold"/>
                <a:ea typeface="Funnel Display ExtraBold"/>
              </a:rPr>
              <a:t>Creating Lasting Memories for Families</a:t>
            </a:r>
            <a:endParaRPr lang="fr-FR" sz="4000" b="0" strike="noStrike" spc="-1">
              <a:solidFill>
                <a:schemeClr val="dk1"/>
              </a:solidFill>
              <a:latin typeface="Arial"/>
            </a:endParaRPr>
          </a:p>
        </p:txBody>
      </p:sp>
      <p:sp>
        <p:nvSpPr>
          <p:cNvPr id="359" name="PlaceHolder 2"/>
          <p:cNvSpPr>
            <a:spLocks noGrp="1"/>
          </p:cNvSpPr>
          <p:nvPr>
            <p:ph/>
          </p:nvPr>
        </p:nvSpPr>
        <p:spPr>
          <a:xfrm>
            <a:off x="1200240" y="2143080"/>
            <a:ext cx="6752880" cy="2266560"/>
          </a:xfrm>
          <a:prstGeom prst="rect">
            <a:avLst/>
          </a:prstGeom>
          <a:noFill/>
          <a:ln w="0">
            <a:noFill/>
          </a:ln>
        </p:spPr>
        <p:txBody>
          <a:bodyPr lIns="91440" tIns="91440" rIns="91440" bIns="91440" anchor="t">
            <a:normAutofit/>
          </a:bodyPr>
          <a:lstStyle/>
          <a:p>
            <a:pPr indent="0">
              <a:lnSpc>
                <a:spcPct val="100000"/>
              </a:lnSpc>
              <a:buNone/>
              <a:tabLst>
                <a:tab pos="0" algn="l"/>
              </a:tabLst>
            </a:pPr>
            <a:r>
              <a:rPr lang="en" sz="1200" b="0" strike="noStrike" spc="-1">
                <a:solidFill>
                  <a:schemeClr val="dk1"/>
                </a:solidFill>
                <a:latin typeface="Open Sans"/>
                <a:ea typeface="Open Sans"/>
              </a:rPr>
              <a:t>At Party Go Round, we believe that every event is a chance to make memories that last a lifetime. Our bounce houses and inflatables not only provide entertainment but also foster joyful interactions among families and friends. Choose us for your next gathering and let us help you craft unforgettable moments your guests will talk about for years.</a:t>
            </a:r>
            <a:endParaRPr lang="fr-FR" sz="1200" b="0" strike="noStrike" spc="-1">
              <a:solidFill>
                <a:srgbClr val="000000"/>
              </a:solidFill>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 name="PlaceHolder 1"/>
          <p:cNvSpPr>
            <a:spLocks noGrp="1"/>
          </p:cNvSpPr>
          <p:nvPr>
            <p:ph type="title"/>
          </p:nvPr>
        </p:nvSpPr>
        <p:spPr>
          <a:xfrm>
            <a:off x="723960" y="228600"/>
            <a:ext cx="7705440" cy="1018800"/>
          </a:xfrm>
          <a:prstGeom prst="rect">
            <a:avLst/>
          </a:prstGeom>
          <a:noFill/>
          <a:ln w="0">
            <a:noFill/>
          </a:ln>
        </p:spPr>
        <p:txBody>
          <a:bodyPr lIns="91440" tIns="91440" rIns="91440" bIns="91440" anchor="t">
            <a:normAutofit/>
          </a:bodyPr>
          <a:lstStyle/>
          <a:p>
            <a:pPr indent="0" algn="ctr">
              <a:lnSpc>
                <a:spcPct val="100000"/>
              </a:lnSpc>
              <a:buNone/>
              <a:tabLst>
                <a:tab pos="0" algn="l"/>
              </a:tabLst>
            </a:pPr>
            <a:r>
              <a:rPr lang="en" sz="3000" b="0" i="1" strike="noStrike" spc="-1">
                <a:solidFill>
                  <a:schemeClr val="dk1"/>
                </a:solidFill>
                <a:latin typeface="Funnel Display ExtraBold"/>
                <a:ea typeface="Funnel Display ExtraBold"/>
              </a:rPr>
              <a:t>Conclusions</a:t>
            </a:r>
            <a:endParaRPr lang="fr-FR" sz="3000" b="0" strike="noStrike" spc="-1">
              <a:solidFill>
                <a:schemeClr val="dk1"/>
              </a:solidFill>
              <a:latin typeface="Arial"/>
            </a:endParaRPr>
          </a:p>
        </p:txBody>
      </p:sp>
      <p:sp>
        <p:nvSpPr>
          <p:cNvPr id="361" name="PlaceHolder 2"/>
          <p:cNvSpPr>
            <a:spLocks noGrp="1"/>
          </p:cNvSpPr>
          <p:nvPr>
            <p:ph/>
          </p:nvPr>
        </p:nvSpPr>
        <p:spPr>
          <a:xfrm>
            <a:off x="3772080" y="1943280"/>
            <a:ext cx="4686120" cy="2781000"/>
          </a:xfrm>
          <a:prstGeom prst="rect">
            <a:avLst/>
          </a:prstGeom>
          <a:noFill/>
          <a:ln w="0">
            <a:noFill/>
          </a:ln>
        </p:spPr>
        <p:txBody>
          <a:bodyPr lIns="91440" tIns="91440" rIns="91440" bIns="91440" anchor="t">
            <a:normAutofit/>
          </a:bodyPr>
          <a:lstStyle/>
          <a:p>
            <a:pPr indent="0">
              <a:lnSpc>
                <a:spcPct val="100000"/>
              </a:lnSpc>
              <a:buNone/>
              <a:tabLst>
                <a:tab pos="0" algn="l"/>
              </a:tabLst>
            </a:pPr>
            <a:r>
              <a:rPr lang="en" sz="1400" b="0" strike="noStrike" spc="-1">
                <a:solidFill>
                  <a:schemeClr val="dk1"/>
                </a:solidFill>
                <a:latin typeface="Open Sans"/>
                <a:ea typeface="Open Sans"/>
              </a:rPr>
              <a:t>In conclusion, Party Go Round offers safe, reliable, and entertaining bounce house rentals perfect for all kinds of events. With our commitment to quality and customer satisfaction, we ensure that your next gathering is memorable and fun. Trust us to deliver the excitement and joy that will keep everyone talking long after the day is done.</a:t>
            </a:r>
            <a:endParaRPr lang="fr-FR" sz="1400" b="0" strike="noStrike" spc="-1">
              <a:solidFill>
                <a:srgbClr val="000000"/>
              </a:solidFill>
              <a:latin typeface="Arial"/>
            </a:endParaRPr>
          </a:p>
        </p:txBody>
      </p:sp>
      <p:grpSp>
        <p:nvGrpSpPr>
          <p:cNvPr id="362" name="Google Shape;350;p31"/>
          <p:cNvGrpSpPr/>
          <p:nvPr/>
        </p:nvGrpSpPr>
        <p:grpSpPr>
          <a:xfrm>
            <a:off x="691920" y="1451160"/>
            <a:ext cx="2627640" cy="3283560"/>
            <a:chOff x="691920" y="1451160"/>
            <a:chExt cx="2627640" cy="3283560"/>
          </a:xfrm>
        </p:grpSpPr>
        <p:grpSp>
          <p:nvGrpSpPr>
            <p:cNvPr id="363" name="Google Shape;351;p31"/>
            <p:cNvGrpSpPr/>
            <p:nvPr/>
          </p:nvGrpSpPr>
          <p:grpSpPr>
            <a:xfrm>
              <a:off x="780840" y="1451160"/>
              <a:ext cx="2538720" cy="3148560"/>
              <a:chOff x="780840" y="1451160"/>
              <a:chExt cx="2538720" cy="3148560"/>
            </a:xfrm>
          </p:grpSpPr>
          <p:sp>
            <p:nvSpPr>
              <p:cNvPr id="364" name="Google Shape;352;p31"/>
              <p:cNvSpPr/>
              <p:nvPr/>
            </p:nvSpPr>
            <p:spPr>
              <a:xfrm>
                <a:off x="847800" y="1578240"/>
                <a:ext cx="2471040" cy="3019320"/>
              </a:xfrm>
              <a:custGeom>
                <a:avLst/>
                <a:gdLst>
                  <a:gd name="textAreaLeft" fmla="*/ 0 w 2471040"/>
                  <a:gd name="textAreaRight" fmla="*/ 2471400 w 2471040"/>
                  <a:gd name="textAreaTop" fmla="*/ 0 h 3019320"/>
                  <a:gd name="textAreaBottom" fmla="*/ 3019680 h 3019320"/>
                </a:gdLst>
                <a:ahLst/>
                <a:cxnLst/>
                <a:rect l="textAreaLeft" t="textAreaTop" r="textAreaRight" b="textAreaBottom"/>
                <a:pathLst>
                  <a:path w="4645771" h="5184813">
                    <a:moveTo>
                      <a:pt x="0" y="0"/>
                    </a:moveTo>
                    <a:lnTo>
                      <a:pt x="4645772" y="0"/>
                    </a:lnTo>
                    <a:lnTo>
                      <a:pt x="4645772" y="5184814"/>
                    </a:lnTo>
                    <a:lnTo>
                      <a:pt x="0" y="5184814"/>
                    </a:ln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365" name="Google Shape;353;p31"/>
              <p:cNvSpPr/>
              <p:nvPr/>
            </p:nvSpPr>
            <p:spPr>
              <a:xfrm>
                <a:off x="847800" y="1451160"/>
                <a:ext cx="2471040" cy="268920"/>
              </a:xfrm>
              <a:custGeom>
                <a:avLst/>
                <a:gdLst>
                  <a:gd name="textAreaLeft" fmla="*/ 0 w 2471040"/>
                  <a:gd name="textAreaRight" fmla="*/ 2471400 w 2471040"/>
                  <a:gd name="textAreaTop" fmla="*/ 0 h 268920"/>
                  <a:gd name="textAreaBottom" fmla="*/ 269280 h 268920"/>
                </a:gdLst>
                <a:ahLst/>
                <a:cxnLst/>
                <a:rect l="textAreaLeft" t="textAreaTop" r="textAreaRight" b="textAreaBottom"/>
                <a:pathLst>
                  <a:path w="4645771" h="654112">
                    <a:moveTo>
                      <a:pt x="0" y="0"/>
                    </a:moveTo>
                    <a:lnTo>
                      <a:pt x="4645772" y="0"/>
                    </a:lnTo>
                    <a:lnTo>
                      <a:pt x="4645772" y="654113"/>
                    </a:lnTo>
                    <a:lnTo>
                      <a:pt x="0" y="654113"/>
                    </a:lnTo>
                    <a:close/>
                  </a:path>
                </a:pathLst>
              </a:custGeom>
              <a:solidFill>
                <a:schemeClr val="lt2"/>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366" name="Google Shape;354;p31"/>
              <p:cNvGrpSpPr/>
              <p:nvPr/>
            </p:nvGrpSpPr>
            <p:grpSpPr>
              <a:xfrm>
                <a:off x="2729520" y="1516680"/>
                <a:ext cx="518400" cy="137880"/>
                <a:chOff x="2729520" y="1516680"/>
                <a:chExt cx="518400" cy="137880"/>
              </a:xfrm>
            </p:grpSpPr>
            <p:sp>
              <p:nvSpPr>
                <p:cNvPr id="367" name="Google Shape;355;p31"/>
                <p:cNvSpPr/>
                <p:nvPr/>
              </p:nvSpPr>
              <p:spPr>
                <a:xfrm>
                  <a:off x="3110040" y="1516680"/>
                  <a:ext cx="137880" cy="137880"/>
                </a:xfrm>
                <a:custGeom>
                  <a:avLst/>
                  <a:gdLst>
                    <a:gd name="textAreaLeft" fmla="*/ 0 w 137880"/>
                    <a:gd name="textAreaRight" fmla="*/ 138240 w 137880"/>
                    <a:gd name="textAreaTop" fmla="*/ 0 h 137880"/>
                    <a:gd name="textAreaBottom" fmla="*/ 138240 h 137880"/>
                  </a:gdLst>
                  <a:ahLst/>
                  <a:cxnLst/>
                  <a:rect l="textAreaLeft" t="textAreaTop" r="textAreaRight" b="textAreaBottom"/>
                  <a:pathLst>
                    <a:path w="375391" h="375391">
                      <a:moveTo>
                        <a:pt x="349384" y="0"/>
                      </a:moveTo>
                      <a:cubicBezTo>
                        <a:pt x="363747" y="0"/>
                        <a:pt x="375391" y="11644"/>
                        <a:pt x="375391" y="26007"/>
                      </a:cubicBezTo>
                      <a:lnTo>
                        <a:pt x="375391" y="349384"/>
                      </a:lnTo>
                      <a:cubicBezTo>
                        <a:pt x="375391" y="363747"/>
                        <a:pt x="363747" y="375391"/>
                        <a:pt x="349384" y="375391"/>
                      </a:cubicBezTo>
                      <a:lnTo>
                        <a:pt x="26008" y="375391"/>
                      </a:lnTo>
                      <a:cubicBezTo>
                        <a:pt x="11644" y="375391"/>
                        <a:pt x="0" y="363747"/>
                        <a:pt x="0" y="349384"/>
                      </a:cubicBezTo>
                      <a:lnTo>
                        <a:pt x="0" y="26007"/>
                      </a:lnTo>
                      <a:cubicBezTo>
                        <a:pt x="0" y="11644"/>
                        <a:pt x="11644" y="0"/>
                        <a:pt x="26008"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368" name="Google Shape;356;p31"/>
                <p:cNvSpPr/>
                <p:nvPr/>
              </p:nvSpPr>
              <p:spPr>
                <a:xfrm>
                  <a:off x="2729520" y="1516680"/>
                  <a:ext cx="137880" cy="137880"/>
                </a:xfrm>
                <a:custGeom>
                  <a:avLst/>
                  <a:gdLst>
                    <a:gd name="textAreaLeft" fmla="*/ 0 w 137880"/>
                    <a:gd name="textAreaRight" fmla="*/ 138240 w 137880"/>
                    <a:gd name="textAreaTop" fmla="*/ 0 h 137880"/>
                    <a:gd name="textAreaBottom" fmla="*/ 138240 h 137880"/>
                  </a:gdLst>
                  <a:ahLst/>
                  <a:cxnLst/>
                  <a:rect l="textAreaLeft" t="textAreaTop" r="textAreaRight" b="textAreaBottom"/>
                  <a:pathLst>
                    <a:path w="375391" h="375391">
                      <a:moveTo>
                        <a:pt x="350120" y="0"/>
                      </a:moveTo>
                      <a:cubicBezTo>
                        <a:pt x="364076" y="0"/>
                        <a:pt x="375391" y="11314"/>
                        <a:pt x="375391" y="25271"/>
                      </a:cubicBezTo>
                      <a:lnTo>
                        <a:pt x="375391" y="350120"/>
                      </a:lnTo>
                      <a:cubicBezTo>
                        <a:pt x="375391" y="364077"/>
                        <a:pt x="364076" y="375391"/>
                        <a:pt x="350120" y="375391"/>
                      </a:cubicBezTo>
                      <a:lnTo>
                        <a:pt x="25271" y="375391"/>
                      </a:lnTo>
                      <a:cubicBezTo>
                        <a:pt x="11314" y="375391"/>
                        <a:pt x="0" y="364077"/>
                        <a:pt x="0" y="350120"/>
                      </a:cubicBezTo>
                      <a:lnTo>
                        <a:pt x="0" y="25271"/>
                      </a:lnTo>
                      <a:cubicBezTo>
                        <a:pt x="0" y="11314"/>
                        <a:pt x="11314" y="0"/>
                        <a:pt x="25271"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369" name="Google Shape;357;p31"/>
                <p:cNvGrpSpPr/>
                <p:nvPr/>
              </p:nvGrpSpPr>
              <p:grpSpPr>
                <a:xfrm>
                  <a:off x="3135240" y="1542240"/>
                  <a:ext cx="87480" cy="87480"/>
                  <a:chOff x="3135240" y="1542240"/>
                  <a:chExt cx="87480" cy="87480"/>
                </a:xfrm>
              </p:grpSpPr>
              <p:sp>
                <p:nvSpPr>
                  <p:cNvPr id="370" name="Google Shape;358;p31"/>
                  <p:cNvSpPr/>
                  <p:nvPr/>
                </p:nvSpPr>
                <p:spPr>
                  <a:xfrm>
                    <a:off x="3135240" y="1542240"/>
                    <a:ext cx="87480" cy="87480"/>
                  </a:xfrm>
                  <a:custGeom>
                    <a:avLst/>
                    <a:gdLst>
                      <a:gd name="textAreaLeft" fmla="*/ 0 w 87480"/>
                      <a:gd name="textAreaRight" fmla="*/ 87840 w 87480"/>
                      <a:gd name="textAreaTop" fmla="*/ 0 h 87480"/>
                      <a:gd name="textAreaBottom" fmla="*/ 87840 h 87480"/>
                    </a:gdLst>
                    <a:ahLst/>
                    <a:cxnLst/>
                    <a:rect l="textAreaLeft" t="textAreaTop" r="textAreaRight" b="textAreaBottom"/>
                    <a:pathLst>
                      <a:path w="237993" h="237993">
                        <a:moveTo>
                          <a:pt x="0" y="0"/>
                        </a:moveTo>
                        <a:lnTo>
                          <a:pt x="237993" y="237993"/>
                        </a:lnTo>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tIns="43920" bIns="43920"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371" name="Google Shape;359;p31"/>
                  <p:cNvSpPr/>
                  <p:nvPr/>
                </p:nvSpPr>
                <p:spPr>
                  <a:xfrm>
                    <a:off x="3135240" y="1542240"/>
                    <a:ext cx="87480" cy="87480"/>
                  </a:xfrm>
                  <a:custGeom>
                    <a:avLst/>
                    <a:gdLst>
                      <a:gd name="textAreaLeft" fmla="*/ 0 w 87480"/>
                      <a:gd name="textAreaRight" fmla="*/ 87840 w 87480"/>
                      <a:gd name="textAreaTop" fmla="*/ 0 h 87480"/>
                      <a:gd name="textAreaBottom" fmla="*/ 87840 h 87480"/>
                    </a:gdLst>
                    <a:ahLst/>
                    <a:cxnLst/>
                    <a:rect l="textAreaLeft" t="textAreaTop" r="textAreaRight" b="textAreaBottom"/>
                    <a:pathLst>
                      <a:path w="237993" h="237993">
                        <a:moveTo>
                          <a:pt x="237993" y="0"/>
                        </a:moveTo>
                        <a:lnTo>
                          <a:pt x="0" y="237993"/>
                        </a:lnTo>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tIns="43920" bIns="43920"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grpSp>
              <p:nvGrpSpPr>
                <p:cNvPr id="372" name="Google Shape;360;p31"/>
                <p:cNvGrpSpPr/>
                <p:nvPr/>
              </p:nvGrpSpPr>
              <p:grpSpPr>
                <a:xfrm>
                  <a:off x="2919600" y="1516680"/>
                  <a:ext cx="137880" cy="137880"/>
                  <a:chOff x="2919600" y="1516680"/>
                  <a:chExt cx="137880" cy="137880"/>
                </a:xfrm>
              </p:grpSpPr>
              <p:sp>
                <p:nvSpPr>
                  <p:cNvPr id="373" name="Google Shape;361;p31"/>
                  <p:cNvSpPr/>
                  <p:nvPr/>
                </p:nvSpPr>
                <p:spPr>
                  <a:xfrm>
                    <a:off x="2919600" y="1516680"/>
                    <a:ext cx="137880" cy="137880"/>
                  </a:xfrm>
                  <a:custGeom>
                    <a:avLst/>
                    <a:gdLst>
                      <a:gd name="textAreaLeft" fmla="*/ 0 w 137880"/>
                      <a:gd name="textAreaRight" fmla="*/ 138240 w 137880"/>
                      <a:gd name="textAreaTop" fmla="*/ 0 h 137880"/>
                      <a:gd name="textAreaBottom" fmla="*/ 138240 h 137880"/>
                    </a:gdLst>
                    <a:ahLst/>
                    <a:cxnLst/>
                    <a:rect l="textAreaLeft" t="textAreaTop" r="textAreaRight" b="textAreaBottom"/>
                    <a:pathLst>
                      <a:path w="375391" h="375391">
                        <a:moveTo>
                          <a:pt x="348157" y="0"/>
                        </a:moveTo>
                        <a:cubicBezTo>
                          <a:pt x="363198" y="0"/>
                          <a:pt x="375391" y="12193"/>
                          <a:pt x="375391" y="27234"/>
                        </a:cubicBezTo>
                        <a:lnTo>
                          <a:pt x="375391" y="348157"/>
                        </a:lnTo>
                        <a:cubicBezTo>
                          <a:pt x="375391" y="363198"/>
                          <a:pt x="363198" y="375391"/>
                          <a:pt x="348157" y="375391"/>
                        </a:cubicBezTo>
                        <a:lnTo>
                          <a:pt x="27234" y="375391"/>
                        </a:lnTo>
                        <a:cubicBezTo>
                          <a:pt x="12193" y="375391"/>
                          <a:pt x="0" y="363198"/>
                          <a:pt x="0" y="348157"/>
                        </a:cubicBezTo>
                        <a:lnTo>
                          <a:pt x="0" y="27234"/>
                        </a:lnTo>
                        <a:cubicBezTo>
                          <a:pt x="0" y="12193"/>
                          <a:pt x="12193" y="0"/>
                          <a:pt x="27234"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374" name="Google Shape;362;p31"/>
                  <p:cNvGrpSpPr/>
                  <p:nvPr/>
                </p:nvGrpSpPr>
                <p:grpSpPr>
                  <a:xfrm>
                    <a:off x="2948760" y="1545840"/>
                    <a:ext cx="79920" cy="79920"/>
                    <a:chOff x="2948760" y="1545840"/>
                    <a:chExt cx="79920" cy="79920"/>
                  </a:xfrm>
                </p:grpSpPr>
                <p:sp>
                  <p:nvSpPr>
                    <p:cNvPr id="375" name="Google Shape;363;p31"/>
                    <p:cNvSpPr/>
                    <p:nvPr/>
                  </p:nvSpPr>
                  <p:spPr>
                    <a:xfrm>
                      <a:off x="2948760" y="1572480"/>
                      <a:ext cx="53280" cy="53280"/>
                    </a:xfrm>
                    <a:custGeom>
                      <a:avLst/>
                      <a:gdLst>
                        <a:gd name="textAreaLeft" fmla="*/ 0 w 53280"/>
                        <a:gd name="textAreaRight" fmla="*/ 53640 w 53280"/>
                        <a:gd name="textAreaTop" fmla="*/ 0 h 53280"/>
                        <a:gd name="textAreaBottom" fmla="*/ 53640 h 53280"/>
                      </a:gdLst>
                      <a:ahLst/>
                      <a:cxnLst/>
                      <a:rect l="textAreaLeft" t="textAreaTop" r="textAreaRight" b="textAreaBottom"/>
                      <a:pathLst>
                        <a:path w="145494" h="145494">
                          <a:moveTo>
                            <a:pt x="0" y="0"/>
                          </a:moveTo>
                          <a:lnTo>
                            <a:pt x="145495" y="0"/>
                          </a:lnTo>
                          <a:lnTo>
                            <a:pt x="145495" y="145495"/>
                          </a:lnTo>
                          <a:lnTo>
                            <a:pt x="0" y="145495"/>
                          </a:ln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tIns="26640" bIns="26640"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376" name="Google Shape;364;p31"/>
                    <p:cNvSpPr/>
                    <p:nvPr/>
                  </p:nvSpPr>
                  <p:spPr>
                    <a:xfrm>
                      <a:off x="2975400" y="1545840"/>
                      <a:ext cx="53280" cy="53280"/>
                    </a:xfrm>
                    <a:custGeom>
                      <a:avLst/>
                      <a:gdLst>
                        <a:gd name="textAreaLeft" fmla="*/ 0 w 53280"/>
                        <a:gd name="textAreaRight" fmla="*/ 53640 w 53280"/>
                        <a:gd name="textAreaTop" fmla="*/ 0 h 53280"/>
                        <a:gd name="textAreaBottom" fmla="*/ 53640 h 53280"/>
                      </a:gdLst>
                      <a:ahLst/>
                      <a:cxnLst/>
                      <a:rect l="textAreaLeft" t="textAreaTop" r="textAreaRight" b="textAreaBottom"/>
                      <a:pathLst>
                        <a:path w="145494" h="145494">
                          <a:moveTo>
                            <a:pt x="0" y="0"/>
                          </a:moveTo>
                          <a:lnTo>
                            <a:pt x="145494" y="0"/>
                          </a:lnTo>
                          <a:lnTo>
                            <a:pt x="145494" y="145495"/>
                          </a:lnTo>
                          <a:lnTo>
                            <a:pt x="0" y="145495"/>
                          </a:ln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tIns="26640" bIns="26640"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grpSp>
            <p:sp>
              <p:nvSpPr>
                <p:cNvPr id="377" name="Google Shape;365;p31"/>
                <p:cNvSpPr/>
                <p:nvPr/>
              </p:nvSpPr>
              <p:spPr>
                <a:xfrm>
                  <a:off x="2749320" y="1581120"/>
                  <a:ext cx="98640" cy="8640"/>
                </a:xfrm>
                <a:custGeom>
                  <a:avLst/>
                  <a:gdLst>
                    <a:gd name="textAreaLeft" fmla="*/ 0 w 98640"/>
                    <a:gd name="textAreaRight" fmla="*/ 99000 w 98640"/>
                    <a:gd name="textAreaTop" fmla="*/ 0 h 8640"/>
                    <a:gd name="textAreaBottom" fmla="*/ 9000 h 8640"/>
                  </a:gdLst>
                  <a:ahLst/>
                  <a:cxnLst/>
                  <a:rect l="textAreaLeft" t="textAreaTop" r="textAreaRight" b="textAreaBottom"/>
                  <a:pathLst>
                    <a:path w="268171" h="24535">
                      <a:moveTo>
                        <a:pt x="0" y="0"/>
                      </a:moveTo>
                      <a:lnTo>
                        <a:pt x="268172" y="0"/>
                      </a:lnTo>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tIns="4320" bIns="4320"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sp>
            <p:nvSpPr>
              <p:cNvPr id="378" name="Google Shape;366;p31"/>
              <p:cNvSpPr/>
              <p:nvPr/>
            </p:nvSpPr>
            <p:spPr>
              <a:xfrm>
                <a:off x="780840" y="1720440"/>
                <a:ext cx="2381400" cy="2691360"/>
              </a:xfrm>
              <a:custGeom>
                <a:avLst/>
                <a:gdLst>
                  <a:gd name="textAreaLeft" fmla="*/ 0 w 2381400"/>
                  <a:gd name="textAreaRight" fmla="*/ 2381760 w 2381400"/>
                  <a:gd name="textAreaTop" fmla="*/ 0 h 2691360"/>
                  <a:gd name="textAreaBottom" fmla="*/ 2691720 h 2691360"/>
                </a:gdLst>
                <a:ahLst/>
                <a:cxnLst/>
                <a:rect l="textAreaLeft" t="textAreaTop" r="textAreaRight" b="textAreaBottom"/>
                <a:pathLst>
                  <a:path w="4090045" h="4167086">
                    <a:moveTo>
                      <a:pt x="0" y="0"/>
                    </a:moveTo>
                    <a:lnTo>
                      <a:pt x="4090046" y="0"/>
                    </a:lnTo>
                    <a:lnTo>
                      <a:pt x="4090046" y="4167087"/>
                    </a:lnTo>
                    <a:lnTo>
                      <a:pt x="0" y="4167087"/>
                    </a:ln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379" name="Google Shape;367;p31"/>
              <p:cNvSpPr/>
              <p:nvPr/>
            </p:nvSpPr>
            <p:spPr>
              <a:xfrm>
                <a:off x="3160440" y="1720440"/>
                <a:ext cx="158760" cy="2879280"/>
              </a:xfrm>
              <a:custGeom>
                <a:avLst/>
                <a:gdLst>
                  <a:gd name="textAreaLeft" fmla="*/ 0 w 158760"/>
                  <a:gd name="textAreaRight" fmla="*/ 159120 w 158760"/>
                  <a:gd name="textAreaTop" fmla="*/ 0 h 2879280"/>
                  <a:gd name="textAreaBottom" fmla="*/ 2879640 h 2879280"/>
                </a:gdLst>
                <a:ahLst/>
                <a:cxnLst/>
                <a:rect l="textAreaLeft" t="textAreaTop" r="textAreaRight" b="textAreaBottom"/>
                <a:pathLst>
                  <a:path w="273323" h="4747838">
                    <a:moveTo>
                      <a:pt x="0" y="0"/>
                    </a:moveTo>
                    <a:lnTo>
                      <a:pt x="273324" y="0"/>
                    </a:lnTo>
                    <a:lnTo>
                      <a:pt x="273324" y="4747839"/>
                    </a:lnTo>
                    <a:lnTo>
                      <a:pt x="0" y="4747839"/>
                    </a:ln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380" name="Google Shape;368;p31"/>
              <p:cNvSpPr/>
              <p:nvPr/>
            </p:nvSpPr>
            <p:spPr>
              <a:xfrm>
                <a:off x="3162240" y="2922840"/>
                <a:ext cx="157320" cy="991440"/>
              </a:xfrm>
              <a:custGeom>
                <a:avLst/>
                <a:gdLst>
                  <a:gd name="textAreaLeft" fmla="*/ 0 w 157320"/>
                  <a:gd name="textAreaRight" fmla="*/ 157680 w 157320"/>
                  <a:gd name="textAreaTop" fmla="*/ 0 h 991440"/>
                  <a:gd name="textAreaBottom" fmla="*/ 991800 h 991440"/>
                </a:gdLst>
                <a:ahLst/>
                <a:cxnLst/>
                <a:rect l="textAreaLeft" t="textAreaTop" r="textAreaRight" b="textAreaBottom"/>
                <a:pathLst>
                  <a:path w="270870" h="1702754">
                    <a:moveTo>
                      <a:pt x="0" y="0"/>
                    </a:moveTo>
                    <a:lnTo>
                      <a:pt x="270870" y="0"/>
                    </a:lnTo>
                    <a:lnTo>
                      <a:pt x="270870" y="1702755"/>
                    </a:lnTo>
                    <a:lnTo>
                      <a:pt x="0" y="1702755"/>
                    </a:lnTo>
                    <a:close/>
                  </a:path>
                </a:pathLst>
              </a:custGeom>
              <a:solidFill>
                <a:schemeClr val="dk2"/>
              </a:solidFill>
              <a:ln w="19050" cap="rnd">
                <a:solidFill>
                  <a:srgbClr val="191919"/>
                </a:solidFill>
                <a:round/>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grpSp>
          <p:nvGrpSpPr>
            <p:cNvPr id="381" name="Google Shape;369;p31"/>
            <p:cNvGrpSpPr/>
            <p:nvPr/>
          </p:nvGrpSpPr>
          <p:grpSpPr>
            <a:xfrm>
              <a:off x="691920" y="1588320"/>
              <a:ext cx="2471040" cy="3146400"/>
              <a:chOff x="691920" y="1588320"/>
              <a:chExt cx="2471040" cy="3146400"/>
            </a:xfrm>
          </p:grpSpPr>
          <p:sp>
            <p:nvSpPr>
              <p:cNvPr id="382" name="Google Shape;370;p31"/>
              <p:cNvSpPr/>
              <p:nvPr/>
            </p:nvSpPr>
            <p:spPr>
              <a:xfrm>
                <a:off x="691920" y="1715400"/>
                <a:ext cx="2471040" cy="3019320"/>
              </a:xfrm>
              <a:custGeom>
                <a:avLst/>
                <a:gdLst>
                  <a:gd name="textAreaLeft" fmla="*/ 0 w 2471040"/>
                  <a:gd name="textAreaRight" fmla="*/ 2471400 w 2471040"/>
                  <a:gd name="textAreaTop" fmla="*/ 0 h 3019320"/>
                  <a:gd name="textAreaBottom" fmla="*/ 3019680 h 3019320"/>
                </a:gdLst>
                <a:ahLst/>
                <a:cxnLst/>
                <a:rect l="textAreaLeft" t="textAreaTop" r="textAreaRight" b="textAreaBottom"/>
                <a:pathLst>
                  <a:path w="4645771" h="5184813">
                    <a:moveTo>
                      <a:pt x="0" y="0"/>
                    </a:moveTo>
                    <a:lnTo>
                      <a:pt x="4645772" y="0"/>
                    </a:lnTo>
                    <a:lnTo>
                      <a:pt x="4645772" y="5184814"/>
                    </a:lnTo>
                    <a:lnTo>
                      <a:pt x="0" y="5184814"/>
                    </a:lnTo>
                    <a:close/>
                  </a:path>
                </a:pathLst>
              </a:custGeom>
              <a:solidFill>
                <a:schemeClr val="lt1"/>
              </a:solidFill>
              <a:ln w="19050" cap="rnd">
                <a:solidFill>
                  <a:srgbClr val="191919"/>
                </a:solidFill>
                <a:round/>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383" name="Google Shape;371;p31"/>
              <p:cNvSpPr/>
              <p:nvPr/>
            </p:nvSpPr>
            <p:spPr>
              <a:xfrm>
                <a:off x="691920" y="1588320"/>
                <a:ext cx="2471040" cy="268920"/>
              </a:xfrm>
              <a:custGeom>
                <a:avLst/>
                <a:gdLst>
                  <a:gd name="textAreaLeft" fmla="*/ 0 w 2471040"/>
                  <a:gd name="textAreaRight" fmla="*/ 2471400 w 2471040"/>
                  <a:gd name="textAreaTop" fmla="*/ 0 h 268920"/>
                  <a:gd name="textAreaBottom" fmla="*/ 269280 h 268920"/>
                </a:gdLst>
                <a:ahLst/>
                <a:cxnLst/>
                <a:rect l="textAreaLeft" t="textAreaTop" r="textAreaRight" b="textAreaBottom"/>
                <a:pathLst>
                  <a:path w="4645771" h="654112">
                    <a:moveTo>
                      <a:pt x="0" y="0"/>
                    </a:moveTo>
                    <a:lnTo>
                      <a:pt x="4645772" y="0"/>
                    </a:lnTo>
                    <a:lnTo>
                      <a:pt x="4645772" y="654113"/>
                    </a:lnTo>
                    <a:lnTo>
                      <a:pt x="0" y="654113"/>
                    </a:lnTo>
                    <a:close/>
                  </a:path>
                </a:pathLst>
              </a:custGeom>
              <a:solidFill>
                <a:schemeClr val="lt2"/>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384" name="Google Shape;372;p31"/>
              <p:cNvGrpSpPr/>
              <p:nvPr/>
            </p:nvGrpSpPr>
            <p:grpSpPr>
              <a:xfrm>
                <a:off x="2547720" y="1652400"/>
                <a:ext cx="529920" cy="141120"/>
                <a:chOff x="2547720" y="1652400"/>
                <a:chExt cx="529920" cy="141120"/>
              </a:xfrm>
            </p:grpSpPr>
            <p:sp>
              <p:nvSpPr>
                <p:cNvPr id="385" name="Google Shape;373;p31"/>
                <p:cNvSpPr/>
                <p:nvPr/>
              </p:nvSpPr>
              <p:spPr>
                <a:xfrm>
                  <a:off x="2547720" y="1652400"/>
                  <a:ext cx="141120" cy="141120"/>
                </a:xfrm>
                <a:custGeom>
                  <a:avLst/>
                  <a:gdLst>
                    <a:gd name="textAreaLeft" fmla="*/ 0 w 141120"/>
                    <a:gd name="textAreaRight" fmla="*/ 141480 w 141120"/>
                    <a:gd name="textAreaTop" fmla="*/ 0 h 141120"/>
                    <a:gd name="textAreaBottom" fmla="*/ 141480 h 141120"/>
                  </a:gdLst>
                  <a:ahLst/>
                  <a:cxnLst/>
                  <a:rect l="textAreaLeft" t="textAreaTop" r="textAreaRight" b="textAreaBottom"/>
                  <a:pathLst>
                    <a:path w="375391" h="375391">
                      <a:moveTo>
                        <a:pt x="350120" y="0"/>
                      </a:moveTo>
                      <a:cubicBezTo>
                        <a:pt x="364077" y="0"/>
                        <a:pt x="375391" y="11314"/>
                        <a:pt x="375391" y="25271"/>
                      </a:cubicBezTo>
                      <a:lnTo>
                        <a:pt x="375391" y="350120"/>
                      </a:lnTo>
                      <a:cubicBezTo>
                        <a:pt x="375391" y="364077"/>
                        <a:pt x="364077" y="375391"/>
                        <a:pt x="350120" y="375391"/>
                      </a:cubicBezTo>
                      <a:lnTo>
                        <a:pt x="25271" y="375391"/>
                      </a:lnTo>
                      <a:cubicBezTo>
                        <a:pt x="11314" y="375391"/>
                        <a:pt x="0" y="364077"/>
                        <a:pt x="0" y="350120"/>
                      </a:cubicBezTo>
                      <a:lnTo>
                        <a:pt x="0" y="25271"/>
                      </a:lnTo>
                      <a:cubicBezTo>
                        <a:pt x="0" y="11314"/>
                        <a:pt x="11314" y="0"/>
                        <a:pt x="25271"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386" name="Google Shape;374;p31"/>
                <p:cNvGrpSpPr/>
                <p:nvPr/>
              </p:nvGrpSpPr>
              <p:grpSpPr>
                <a:xfrm>
                  <a:off x="2936520" y="1652400"/>
                  <a:ext cx="141120" cy="141120"/>
                  <a:chOff x="2936520" y="1652400"/>
                  <a:chExt cx="141120" cy="141120"/>
                </a:xfrm>
              </p:grpSpPr>
              <p:sp>
                <p:nvSpPr>
                  <p:cNvPr id="387" name="Google Shape;375;p31"/>
                  <p:cNvSpPr/>
                  <p:nvPr/>
                </p:nvSpPr>
                <p:spPr>
                  <a:xfrm>
                    <a:off x="2936520" y="1652400"/>
                    <a:ext cx="141120" cy="141120"/>
                  </a:xfrm>
                  <a:custGeom>
                    <a:avLst/>
                    <a:gdLst>
                      <a:gd name="textAreaLeft" fmla="*/ 0 w 141120"/>
                      <a:gd name="textAreaRight" fmla="*/ 141480 w 141120"/>
                      <a:gd name="textAreaTop" fmla="*/ 0 h 141120"/>
                      <a:gd name="textAreaBottom" fmla="*/ 141480 h 141120"/>
                    </a:gdLst>
                    <a:ahLst/>
                    <a:cxnLst/>
                    <a:rect l="textAreaLeft" t="textAreaTop" r="textAreaRight" b="textAreaBottom"/>
                    <a:pathLst>
                      <a:path w="375391" h="375391">
                        <a:moveTo>
                          <a:pt x="349384" y="0"/>
                        </a:moveTo>
                        <a:cubicBezTo>
                          <a:pt x="363747" y="0"/>
                          <a:pt x="375391" y="11644"/>
                          <a:pt x="375391" y="26007"/>
                        </a:cubicBezTo>
                        <a:lnTo>
                          <a:pt x="375391" y="349384"/>
                        </a:lnTo>
                        <a:cubicBezTo>
                          <a:pt x="375391" y="363747"/>
                          <a:pt x="363747" y="375391"/>
                          <a:pt x="349384" y="375391"/>
                        </a:cubicBezTo>
                        <a:lnTo>
                          <a:pt x="26008" y="375391"/>
                        </a:lnTo>
                        <a:cubicBezTo>
                          <a:pt x="11644" y="375391"/>
                          <a:pt x="0" y="363747"/>
                          <a:pt x="0" y="349384"/>
                        </a:cubicBezTo>
                        <a:lnTo>
                          <a:pt x="0" y="26007"/>
                        </a:lnTo>
                        <a:cubicBezTo>
                          <a:pt x="0" y="11644"/>
                          <a:pt x="11644" y="0"/>
                          <a:pt x="26008"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388" name="Google Shape;376;p31"/>
                  <p:cNvGrpSpPr/>
                  <p:nvPr/>
                </p:nvGrpSpPr>
                <p:grpSpPr>
                  <a:xfrm>
                    <a:off x="2962440" y="1677960"/>
                    <a:ext cx="89280" cy="89280"/>
                    <a:chOff x="2962440" y="1677960"/>
                    <a:chExt cx="89280" cy="89280"/>
                  </a:xfrm>
                </p:grpSpPr>
                <p:sp>
                  <p:nvSpPr>
                    <p:cNvPr id="389" name="Google Shape;377;p31"/>
                    <p:cNvSpPr/>
                    <p:nvPr/>
                  </p:nvSpPr>
                  <p:spPr>
                    <a:xfrm>
                      <a:off x="2962440" y="1677960"/>
                      <a:ext cx="89280" cy="89280"/>
                    </a:xfrm>
                    <a:custGeom>
                      <a:avLst/>
                      <a:gdLst>
                        <a:gd name="textAreaLeft" fmla="*/ 0 w 89280"/>
                        <a:gd name="textAreaRight" fmla="*/ 89640 w 89280"/>
                        <a:gd name="textAreaTop" fmla="*/ 0 h 89280"/>
                        <a:gd name="textAreaBottom" fmla="*/ 89640 h 89280"/>
                      </a:gdLst>
                      <a:ahLst/>
                      <a:cxnLst/>
                      <a:rect l="textAreaLeft" t="textAreaTop" r="textAreaRight" b="textAreaBottom"/>
                      <a:pathLst>
                        <a:path w="237993" h="237993">
                          <a:moveTo>
                            <a:pt x="0" y="0"/>
                          </a:moveTo>
                          <a:lnTo>
                            <a:pt x="237993" y="237993"/>
                          </a:lnTo>
                        </a:path>
                      </a:pathLst>
                    </a:custGeom>
                    <a:noFill/>
                    <a:ln w="19050">
                      <a:solidFill>
                        <a:srgbClr val="191919"/>
                      </a:solidFill>
                      <a:miter/>
                    </a:ln>
                  </p:spPr>
                  <p:style>
                    <a:lnRef idx="0">
                      <a:scrgbClr r="0" g="0" b="0"/>
                    </a:lnRef>
                    <a:fillRef idx="0">
                      <a:scrgbClr r="0" g="0" b="0"/>
                    </a:fillRef>
                    <a:effectRef idx="0">
                      <a:scrgbClr r="0" g="0" b="0"/>
                    </a:effectRef>
                    <a:fontRef idx="minor"/>
                  </p:style>
                  <p:txBody>
                    <a:bodyPr tIns="44640" bIns="44640"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390" name="Google Shape;378;p31"/>
                    <p:cNvSpPr/>
                    <p:nvPr/>
                  </p:nvSpPr>
                  <p:spPr>
                    <a:xfrm>
                      <a:off x="2962440" y="1677960"/>
                      <a:ext cx="89280" cy="89280"/>
                    </a:xfrm>
                    <a:custGeom>
                      <a:avLst/>
                      <a:gdLst>
                        <a:gd name="textAreaLeft" fmla="*/ 0 w 89280"/>
                        <a:gd name="textAreaRight" fmla="*/ 89640 w 89280"/>
                        <a:gd name="textAreaTop" fmla="*/ 0 h 89280"/>
                        <a:gd name="textAreaBottom" fmla="*/ 89640 h 89280"/>
                      </a:gdLst>
                      <a:ahLst/>
                      <a:cxnLst/>
                      <a:rect l="textAreaLeft" t="textAreaTop" r="textAreaRight" b="textAreaBottom"/>
                      <a:pathLst>
                        <a:path w="237993" h="237993">
                          <a:moveTo>
                            <a:pt x="237993" y="0"/>
                          </a:moveTo>
                          <a:lnTo>
                            <a:pt x="0" y="237993"/>
                          </a:lnTo>
                        </a:path>
                      </a:pathLst>
                    </a:custGeom>
                    <a:noFill/>
                    <a:ln w="19050">
                      <a:solidFill>
                        <a:srgbClr val="191919"/>
                      </a:solidFill>
                      <a:miter/>
                    </a:ln>
                  </p:spPr>
                  <p:style>
                    <a:lnRef idx="0">
                      <a:scrgbClr r="0" g="0" b="0"/>
                    </a:lnRef>
                    <a:fillRef idx="0">
                      <a:scrgbClr r="0" g="0" b="0"/>
                    </a:fillRef>
                    <a:effectRef idx="0">
                      <a:scrgbClr r="0" g="0" b="0"/>
                    </a:effectRef>
                    <a:fontRef idx="minor"/>
                  </p:style>
                  <p:txBody>
                    <a:bodyPr tIns="44640" bIns="44640"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grpSp>
            <p:grpSp>
              <p:nvGrpSpPr>
                <p:cNvPr id="391" name="Google Shape;379;p31"/>
                <p:cNvGrpSpPr/>
                <p:nvPr/>
              </p:nvGrpSpPr>
              <p:grpSpPr>
                <a:xfrm>
                  <a:off x="2742120" y="1652400"/>
                  <a:ext cx="141120" cy="141120"/>
                  <a:chOff x="2742120" y="1652400"/>
                  <a:chExt cx="141120" cy="141120"/>
                </a:xfrm>
              </p:grpSpPr>
              <p:sp>
                <p:nvSpPr>
                  <p:cNvPr id="392" name="Google Shape;380;p31"/>
                  <p:cNvSpPr/>
                  <p:nvPr/>
                </p:nvSpPr>
                <p:spPr>
                  <a:xfrm>
                    <a:off x="2742120" y="1652400"/>
                    <a:ext cx="141120" cy="141120"/>
                  </a:xfrm>
                  <a:custGeom>
                    <a:avLst/>
                    <a:gdLst>
                      <a:gd name="textAreaLeft" fmla="*/ 0 w 141120"/>
                      <a:gd name="textAreaRight" fmla="*/ 141480 w 141120"/>
                      <a:gd name="textAreaTop" fmla="*/ 0 h 141120"/>
                      <a:gd name="textAreaBottom" fmla="*/ 141480 h 141120"/>
                    </a:gdLst>
                    <a:ahLst/>
                    <a:cxnLst/>
                    <a:rect l="textAreaLeft" t="textAreaTop" r="textAreaRight" b="textAreaBottom"/>
                    <a:pathLst>
                      <a:path w="375391" h="375391">
                        <a:moveTo>
                          <a:pt x="348157" y="0"/>
                        </a:moveTo>
                        <a:cubicBezTo>
                          <a:pt x="363198" y="0"/>
                          <a:pt x="375391" y="12193"/>
                          <a:pt x="375391" y="27234"/>
                        </a:cubicBezTo>
                        <a:lnTo>
                          <a:pt x="375391" y="348157"/>
                        </a:lnTo>
                        <a:cubicBezTo>
                          <a:pt x="375391" y="363198"/>
                          <a:pt x="363198" y="375391"/>
                          <a:pt x="348157" y="375391"/>
                        </a:cubicBezTo>
                        <a:lnTo>
                          <a:pt x="27234" y="375391"/>
                        </a:lnTo>
                        <a:cubicBezTo>
                          <a:pt x="12193" y="375391"/>
                          <a:pt x="0" y="363198"/>
                          <a:pt x="0" y="348157"/>
                        </a:cubicBezTo>
                        <a:lnTo>
                          <a:pt x="0" y="27234"/>
                        </a:lnTo>
                        <a:cubicBezTo>
                          <a:pt x="0" y="12193"/>
                          <a:pt x="12193" y="0"/>
                          <a:pt x="27234"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393" name="Google Shape;381;p31"/>
                  <p:cNvGrpSpPr/>
                  <p:nvPr/>
                </p:nvGrpSpPr>
                <p:grpSpPr>
                  <a:xfrm>
                    <a:off x="2762280" y="1672560"/>
                    <a:ext cx="100800" cy="100440"/>
                    <a:chOff x="2762280" y="1672560"/>
                    <a:chExt cx="100800" cy="100440"/>
                  </a:xfrm>
                </p:grpSpPr>
                <p:grpSp>
                  <p:nvGrpSpPr>
                    <p:cNvPr id="394" name="Google Shape;382;p31"/>
                    <p:cNvGrpSpPr/>
                    <p:nvPr/>
                  </p:nvGrpSpPr>
                  <p:grpSpPr>
                    <a:xfrm>
                      <a:off x="2762280" y="1706040"/>
                      <a:ext cx="66960" cy="66960"/>
                      <a:chOff x="2762280" y="1706040"/>
                      <a:chExt cx="66960" cy="66960"/>
                    </a:xfrm>
                  </p:grpSpPr>
                  <p:sp>
                    <p:nvSpPr>
                      <p:cNvPr id="395" name="Google Shape;383;p31"/>
                      <p:cNvSpPr/>
                      <p:nvPr/>
                    </p:nvSpPr>
                    <p:spPr>
                      <a:xfrm>
                        <a:off x="2766960" y="1710720"/>
                        <a:ext cx="57600" cy="57600"/>
                      </a:xfrm>
                      <a:custGeom>
                        <a:avLst/>
                        <a:gdLst>
                          <a:gd name="textAreaLeft" fmla="*/ 0 w 57600"/>
                          <a:gd name="textAreaRight" fmla="*/ 57960 w 57600"/>
                          <a:gd name="textAreaTop" fmla="*/ 0 h 57600"/>
                          <a:gd name="textAreaBottom" fmla="*/ 57960 h 57600"/>
                        </a:gdLst>
                        <a:ahLst/>
                        <a:cxnLst/>
                        <a:rect l="textAreaLeft" t="textAreaTop" r="textAreaRight" b="textAreaBottom"/>
                        <a:pathLst>
                          <a:path w="154327" h="154327">
                            <a:moveTo>
                              <a:pt x="0" y="0"/>
                            </a:moveTo>
                            <a:lnTo>
                              <a:pt x="154327" y="0"/>
                            </a:lnTo>
                            <a:lnTo>
                              <a:pt x="154327" y="154327"/>
                            </a:lnTo>
                            <a:lnTo>
                              <a:pt x="0" y="154327"/>
                            </a:lnTo>
                            <a:close/>
                          </a:path>
                        </a:pathLst>
                      </a:custGeom>
                      <a:solidFill>
                        <a:srgbClr val="FFFFFF"/>
                      </a:solidFill>
                      <a:ln w="19050">
                        <a:solidFill>
                          <a:srgbClr val="191919"/>
                        </a:solidFill>
                        <a:round/>
                      </a:ln>
                    </p:spPr>
                    <p:style>
                      <a:lnRef idx="0">
                        <a:scrgbClr r="0" g="0" b="0"/>
                      </a:lnRef>
                      <a:fillRef idx="0">
                        <a:scrgbClr r="0" g="0" b="0"/>
                      </a:fillRef>
                      <a:effectRef idx="0">
                        <a:scrgbClr r="0" g="0" b="0"/>
                      </a:effectRef>
                      <a:fontRef idx="minor"/>
                    </p:style>
                    <p:txBody>
                      <a:bodyPr tIns="28800" bIns="28800"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396" name="Google Shape;384;p31"/>
                      <p:cNvSpPr/>
                      <p:nvPr/>
                    </p:nvSpPr>
                    <p:spPr>
                      <a:xfrm>
                        <a:off x="2762280" y="1706040"/>
                        <a:ext cx="66960" cy="66960"/>
                      </a:xfrm>
                      <a:custGeom>
                        <a:avLst/>
                        <a:gdLst>
                          <a:gd name="textAreaLeft" fmla="*/ 0 w 66960"/>
                          <a:gd name="textAreaRight" fmla="*/ 67320 w 66960"/>
                          <a:gd name="textAreaTop" fmla="*/ 0 h 66960"/>
                          <a:gd name="textAreaBottom" fmla="*/ 67320 h 66960"/>
                        </a:gdLst>
                        <a:ahLst/>
                        <a:cxnLst/>
                        <a:rect l="textAreaLeft" t="textAreaTop" r="textAreaRight" b="textAreaBottom"/>
                        <a:pathLst>
                          <a:path w="178862" h="178862">
                            <a:moveTo>
                              <a:pt x="154327" y="24535"/>
                            </a:moveTo>
                            <a:lnTo>
                              <a:pt x="154327" y="154327"/>
                            </a:lnTo>
                            <a:lnTo>
                              <a:pt x="24535" y="154327"/>
                            </a:lnTo>
                            <a:lnTo>
                              <a:pt x="24535" y="24535"/>
                            </a:lnTo>
                            <a:lnTo>
                              <a:pt x="154327" y="24535"/>
                            </a:lnTo>
                            <a:moveTo>
                              <a:pt x="178863" y="0"/>
                            </a:moveTo>
                            <a:lnTo>
                              <a:pt x="0" y="0"/>
                            </a:lnTo>
                            <a:lnTo>
                              <a:pt x="0" y="178863"/>
                            </a:lnTo>
                            <a:lnTo>
                              <a:pt x="178863" y="178863"/>
                            </a:lnTo>
                            <a:lnTo>
                              <a:pt x="178863" y="0"/>
                            </a:lnTo>
                            <a:lnTo>
                              <a:pt x="178863" y="0"/>
                            </a:lnTo>
                            <a:close/>
                          </a:path>
                        </a:pathLst>
                      </a:custGeom>
                      <a:solidFill>
                        <a:srgbClr val="010101"/>
                      </a:solidFill>
                      <a:ln w="0">
                        <a:noFill/>
                      </a:ln>
                    </p:spPr>
                    <p:style>
                      <a:lnRef idx="0">
                        <a:scrgbClr r="0" g="0" b="0"/>
                      </a:lnRef>
                      <a:fillRef idx="0">
                        <a:scrgbClr r="0" g="0" b="0"/>
                      </a:fillRef>
                      <a:effectRef idx="0">
                        <a:scrgbClr r="0" g="0" b="0"/>
                      </a:effectRef>
                      <a:fontRef idx="minor"/>
                    </p:style>
                    <p:txBody>
                      <a:bodyPr tIns="33480" bIns="33480" anchor="ctr">
                        <a:noAutofit/>
                      </a:bodyPr>
                      <a:lstStyle/>
                      <a:p>
                        <a:pPr defTabSz="914400">
                          <a:lnSpc>
                            <a:spcPct val="100000"/>
                          </a:lnSpc>
                          <a:tabLst>
                            <a:tab pos="0" algn="l"/>
                          </a:tabLst>
                        </a:pPr>
                        <a:endParaRPr lang="en-US" sz="1800" b="0" strike="noStrike" spc="-1">
                          <a:solidFill>
                            <a:srgbClr val="FFFFFF"/>
                          </a:solidFill>
                          <a:latin typeface="OpenSymbol"/>
                        </a:endParaRPr>
                      </a:p>
                    </p:txBody>
                  </p:sp>
                </p:grpSp>
                <p:grpSp>
                  <p:nvGrpSpPr>
                    <p:cNvPr id="397" name="Google Shape;385;p31"/>
                    <p:cNvGrpSpPr/>
                    <p:nvPr/>
                  </p:nvGrpSpPr>
                  <p:grpSpPr>
                    <a:xfrm>
                      <a:off x="2796120" y="1672560"/>
                      <a:ext cx="66960" cy="66960"/>
                      <a:chOff x="2796120" y="1672560"/>
                      <a:chExt cx="66960" cy="66960"/>
                    </a:xfrm>
                  </p:grpSpPr>
                  <p:sp>
                    <p:nvSpPr>
                      <p:cNvPr id="398" name="Google Shape;386;p31"/>
                      <p:cNvSpPr/>
                      <p:nvPr/>
                    </p:nvSpPr>
                    <p:spPr>
                      <a:xfrm>
                        <a:off x="2800800" y="1677240"/>
                        <a:ext cx="57600" cy="57600"/>
                      </a:xfrm>
                      <a:custGeom>
                        <a:avLst/>
                        <a:gdLst>
                          <a:gd name="textAreaLeft" fmla="*/ 0 w 57600"/>
                          <a:gd name="textAreaRight" fmla="*/ 57960 w 57600"/>
                          <a:gd name="textAreaTop" fmla="*/ 0 h 57600"/>
                          <a:gd name="textAreaBottom" fmla="*/ 57960 h 57600"/>
                        </a:gdLst>
                        <a:ahLst/>
                        <a:cxnLst/>
                        <a:rect l="textAreaLeft" t="textAreaTop" r="textAreaRight" b="textAreaBottom"/>
                        <a:pathLst>
                          <a:path w="154327" h="154327">
                            <a:moveTo>
                              <a:pt x="0" y="0"/>
                            </a:moveTo>
                            <a:lnTo>
                              <a:pt x="154327" y="0"/>
                            </a:lnTo>
                            <a:lnTo>
                              <a:pt x="154327" y="154327"/>
                            </a:lnTo>
                            <a:lnTo>
                              <a:pt x="0" y="154327"/>
                            </a:lnTo>
                            <a:close/>
                          </a:path>
                        </a:pathLst>
                      </a:custGeom>
                      <a:solidFill>
                        <a:srgbClr val="FFFFFF"/>
                      </a:solidFill>
                      <a:ln w="19050">
                        <a:solidFill>
                          <a:srgbClr val="191919"/>
                        </a:solidFill>
                        <a:round/>
                      </a:ln>
                    </p:spPr>
                    <p:style>
                      <a:lnRef idx="0">
                        <a:scrgbClr r="0" g="0" b="0"/>
                      </a:lnRef>
                      <a:fillRef idx="0">
                        <a:scrgbClr r="0" g="0" b="0"/>
                      </a:fillRef>
                      <a:effectRef idx="0">
                        <a:scrgbClr r="0" g="0" b="0"/>
                      </a:effectRef>
                      <a:fontRef idx="minor"/>
                    </p:style>
                    <p:txBody>
                      <a:bodyPr tIns="28800" bIns="28800"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399" name="Google Shape;387;p31"/>
                      <p:cNvSpPr/>
                      <p:nvPr/>
                    </p:nvSpPr>
                    <p:spPr>
                      <a:xfrm>
                        <a:off x="2796120" y="1672560"/>
                        <a:ext cx="66960" cy="66960"/>
                      </a:xfrm>
                      <a:custGeom>
                        <a:avLst/>
                        <a:gdLst>
                          <a:gd name="textAreaLeft" fmla="*/ 0 w 66960"/>
                          <a:gd name="textAreaRight" fmla="*/ 67320 w 66960"/>
                          <a:gd name="textAreaTop" fmla="*/ 0 h 66960"/>
                          <a:gd name="textAreaBottom" fmla="*/ 67320 h 66960"/>
                        </a:gdLst>
                        <a:ahLst/>
                        <a:cxnLst/>
                        <a:rect l="textAreaLeft" t="textAreaTop" r="textAreaRight" b="textAreaBottom"/>
                        <a:pathLst>
                          <a:path w="178862" h="178862">
                            <a:moveTo>
                              <a:pt x="154327" y="24535"/>
                            </a:moveTo>
                            <a:lnTo>
                              <a:pt x="154327" y="154327"/>
                            </a:lnTo>
                            <a:lnTo>
                              <a:pt x="24535" y="154327"/>
                            </a:lnTo>
                            <a:lnTo>
                              <a:pt x="24535" y="24535"/>
                            </a:lnTo>
                            <a:lnTo>
                              <a:pt x="154327" y="24535"/>
                            </a:lnTo>
                            <a:moveTo>
                              <a:pt x="178863" y="0"/>
                            </a:moveTo>
                            <a:lnTo>
                              <a:pt x="0" y="0"/>
                            </a:lnTo>
                            <a:lnTo>
                              <a:pt x="0" y="178863"/>
                            </a:lnTo>
                            <a:lnTo>
                              <a:pt x="178863" y="178863"/>
                            </a:lnTo>
                            <a:lnTo>
                              <a:pt x="178863" y="0"/>
                            </a:lnTo>
                            <a:lnTo>
                              <a:pt x="178863" y="0"/>
                            </a:lnTo>
                            <a:close/>
                          </a:path>
                        </a:pathLst>
                      </a:custGeom>
                      <a:solidFill>
                        <a:srgbClr val="010101"/>
                      </a:solidFill>
                      <a:ln w="0">
                        <a:noFill/>
                      </a:ln>
                    </p:spPr>
                    <p:style>
                      <a:lnRef idx="0">
                        <a:scrgbClr r="0" g="0" b="0"/>
                      </a:lnRef>
                      <a:fillRef idx="0">
                        <a:scrgbClr r="0" g="0" b="0"/>
                      </a:fillRef>
                      <a:effectRef idx="0">
                        <a:scrgbClr r="0" g="0" b="0"/>
                      </a:effectRef>
                      <a:fontRef idx="minor"/>
                    </p:style>
                    <p:txBody>
                      <a:bodyPr tIns="33480" bIns="33480" anchor="ctr">
                        <a:noAutofit/>
                      </a:bodyPr>
                      <a:lstStyle/>
                      <a:p>
                        <a:pPr defTabSz="914400">
                          <a:lnSpc>
                            <a:spcPct val="100000"/>
                          </a:lnSpc>
                          <a:tabLst>
                            <a:tab pos="0" algn="l"/>
                          </a:tabLst>
                        </a:pPr>
                        <a:endParaRPr lang="en-US" sz="1800" b="0" strike="noStrike" spc="-1">
                          <a:solidFill>
                            <a:srgbClr val="FFFFFF"/>
                          </a:solidFill>
                          <a:latin typeface="OpenSymbol"/>
                        </a:endParaRPr>
                      </a:p>
                    </p:txBody>
                  </p:sp>
                </p:grpSp>
              </p:grpSp>
            </p:grpSp>
            <p:sp>
              <p:nvSpPr>
                <p:cNvPr id="400" name="Google Shape;388;p31"/>
                <p:cNvSpPr/>
                <p:nvPr/>
              </p:nvSpPr>
              <p:spPr>
                <a:xfrm>
                  <a:off x="2567880" y="1717920"/>
                  <a:ext cx="100800" cy="9000"/>
                </a:xfrm>
                <a:custGeom>
                  <a:avLst/>
                  <a:gdLst>
                    <a:gd name="textAreaLeft" fmla="*/ 0 w 100800"/>
                    <a:gd name="textAreaRight" fmla="*/ 101160 w 100800"/>
                    <a:gd name="textAreaTop" fmla="*/ 0 h 9000"/>
                    <a:gd name="textAreaBottom" fmla="*/ 9360 h 9000"/>
                  </a:gdLst>
                  <a:ahLst/>
                  <a:cxnLst/>
                  <a:rect l="textAreaLeft" t="textAreaTop" r="textAreaRight" b="textAreaBottom"/>
                  <a:pathLst>
                    <a:path w="268416" h="24535">
                      <a:moveTo>
                        <a:pt x="0" y="0"/>
                      </a:moveTo>
                      <a:lnTo>
                        <a:pt x="268417" y="0"/>
                      </a:lnTo>
                    </a:path>
                  </a:pathLst>
                </a:custGeom>
                <a:noFill/>
                <a:ln w="19050">
                  <a:solidFill>
                    <a:srgbClr val="191919"/>
                  </a:solidFill>
                  <a:miter/>
                </a:ln>
              </p:spPr>
              <p:style>
                <a:lnRef idx="0">
                  <a:scrgbClr r="0" g="0" b="0"/>
                </a:lnRef>
                <a:fillRef idx="0">
                  <a:scrgbClr r="0" g="0" b="0"/>
                </a:fillRef>
                <a:effectRef idx="0">
                  <a:scrgbClr r="0" g="0" b="0"/>
                </a:effectRef>
                <a:fontRef idx="minor"/>
              </p:style>
              <p:txBody>
                <a:bodyPr tIns="4680" bIns="4680"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grpSp>
      </p:grpSp>
      <p:pic>
        <p:nvPicPr>
          <p:cNvPr id="401" name="Google Shape;389;p31"/>
          <p:cNvPicPr/>
          <p:nvPr/>
        </p:nvPicPr>
        <p:blipFill>
          <a:blip r:embed="rId2"/>
          <a:srcRect l="-169" t="11168" r="-228" b="11168"/>
          <a:stretch/>
        </p:blipFill>
        <p:spPr>
          <a:xfrm>
            <a:off x="697680" y="1865880"/>
            <a:ext cx="2461680" cy="2856960"/>
          </a:xfrm>
          <a:prstGeom prst="rect">
            <a:avLst/>
          </a:prstGeom>
          <a:ln w="0">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 name="PlaceHolder 1"/>
          <p:cNvSpPr>
            <a:spLocks noGrp="1"/>
          </p:cNvSpPr>
          <p:nvPr>
            <p:ph type="title"/>
          </p:nvPr>
        </p:nvSpPr>
        <p:spPr>
          <a:xfrm>
            <a:off x="2874600" y="421200"/>
            <a:ext cx="4962240" cy="845280"/>
          </a:xfrm>
          <a:prstGeom prst="rect">
            <a:avLst/>
          </a:prstGeom>
          <a:noFill/>
          <a:ln w="0">
            <a:noFill/>
          </a:ln>
        </p:spPr>
        <p:txBody>
          <a:bodyPr lIns="91440" tIns="91440" rIns="91440" bIns="91440" anchor="b">
            <a:normAutofit fontScale="90000"/>
          </a:bodyPr>
          <a:lstStyle/>
          <a:p>
            <a:pPr indent="0">
              <a:lnSpc>
                <a:spcPct val="100000"/>
              </a:lnSpc>
              <a:buNone/>
              <a:tabLst>
                <a:tab pos="0" algn="l"/>
              </a:tabLst>
            </a:pPr>
            <a:r>
              <a:rPr lang="en" sz="7500" b="0" strike="noStrike" spc="-1" dirty="0">
                <a:solidFill>
                  <a:schemeClr val="dk1"/>
                </a:solidFill>
                <a:latin typeface="Funnel Display ExtraBold"/>
                <a:ea typeface="Funnel Display ExtraBold"/>
              </a:rPr>
              <a:t>Thank you!</a:t>
            </a:r>
            <a:endParaRPr lang="fr-FR" sz="7500" b="0" strike="noStrike" spc="-1" dirty="0">
              <a:solidFill>
                <a:schemeClr val="dk1"/>
              </a:solidFill>
              <a:latin typeface="Arial"/>
            </a:endParaRPr>
          </a:p>
        </p:txBody>
      </p:sp>
      <p:grpSp>
        <p:nvGrpSpPr>
          <p:cNvPr id="405" name="Google Shape;601;p40"/>
          <p:cNvGrpSpPr/>
          <p:nvPr/>
        </p:nvGrpSpPr>
        <p:grpSpPr>
          <a:xfrm>
            <a:off x="1339740" y="4372200"/>
            <a:ext cx="470880" cy="443520"/>
            <a:chOff x="3980520" y="3088080"/>
            <a:chExt cx="470880" cy="443520"/>
          </a:xfrm>
        </p:grpSpPr>
        <p:sp>
          <p:nvSpPr>
            <p:cNvPr id="406" name="Google Shape;602;p40"/>
            <p:cNvSpPr/>
            <p:nvPr/>
          </p:nvSpPr>
          <p:spPr>
            <a:xfrm>
              <a:off x="3997440" y="3095280"/>
              <a:ext cx="429840" cy="429480"/>
            </a:xfrm>
            <a:custGeom>
              <a:avLst/>
              <a:gdLst>
                <a:gd name="textAreaLeft" fmla="*/ 0 w 429840"/>
                <a:gd name="textAreaRight" fmla="*/ 430200 w 429840"/>
                <a:gd name="textAreaTop" fmla="*/ 0 h 429480"/>
                <a:gd name="textAreaBottom" fmla="*/ 429840 h 429480"/>
              </a:gdLst>
              <a:ahLst/>
              <a:cxnLst/>
              <a:rect l="textAreaLeft" t="textAreaTop" r="textAreaRight" b="textAreaBottom"/>
              <a:pathLst>
                <a:path w="13160" h="13156">
                  <a:moveTo>
                    <a:pt x="6580" y="1"/>
                  </a:moveTo>
                  <a:cubicBezTo>
                    <a:pt x="2949" y="1"/>
                    <a:pt x="0" y="2945"/>
                    <a:pt x="0" y="6580"/>
                  </a:cubicBezTo>
                  <a:cubicBezTo>
                    <a:pt x="0" y="10211"/>
                    <a:pt x="2949" y="13156"/>
                    <a:pt x="6580" y="13156"/>
                  </a:cubicBezTo>
                  <a:cubicBezTo>
                    <a:pt x="10214" y="13156"/>
                    <a:pt x="13159" y="10211"/>
                    <a:pt x="13159" y="6580"/>
                  </a:cubicBezTo>
                  <a:cubicBezTo>
                    <a:pt x="13159" y="2945"/>
                    <a:pt x="10214" y="1"/>
                    <a:pt x="6580" y="1"/>
                  </a:cubicBezTo>
                  <a:close/>
                </a:path>
              </a:pathLst>
            </a:custGeom>
            <a:solidFill>
              <a:schemeClr val="lt2"/>
            </a:solidFill>
            <a:ln w="0">
              <a:noFill/>
            </a:ln>
          </p:spPr>
          <p:style>
            <a:lnRef idx="0">
              <a:scrgbClr r="0" g="0" b="0"/>
            </a:lnRef>
            <a:fillRef idx="0">
              <a:scrgbClr r="0" g="0" b="0"/>
            </a:fillRef>
            <a:effectRef idx="0">
              <a:scrgbClr r="0" g="0" b="0"/>
            </a:effectRef>
            <a:fontRef idx="minor"/>
          </p:style>
          <p:txBody>
            <a:bodyPr tIns="91440" bIns="91440"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407" name="Google Shape;603;p40"/>
            <p:cNvSpPr/>
            <p:nvPr/>
          </p:nvSpPr>
          <p:spPr>
            <a:xfrm>
              <a:off x="4184280" y="3095280"/>
              <a:ext cx="250200" cy="429840"/>
            </a:xfrm>
            <a:custGeom>
              <a:avLst/>
              <a:gdLst>
                <a:gd name="textAreaLeft" fmla="*/ 0 w 250200"/>
                <a:gd name="textAreaRight" fmla="*/ 250560 w 250200"/>
                <a:gd name="textAreaTop" fmla="*/ 0 h 429840"/>
                <a:gd name="textAreaBottom" fmla="*/ 430200 h 429840"/>
              </a:gdLst>
              <a:ahLst/>
              <a:cxnLst/>
              <a:rect l="textAreaLeft" t="textAreaTop" r="textAreaRight" b="textAreaBottom"/>
              <a:pathLst>
                <a:path w="7671" h="13160">
                  <a:moveTo>
                    <a:pt x="859" y="1"/>
                  </a:moveTo>
                  <a:cubicBezTo>
                    <a:pt x="574" y="1"/>
                    <a:pt x="285" y="18"/>
                    <a:pt x="0" y="57"/>
                  </a:cubicBezTo>
                  <a:cubicBezTo>
                    <a:pt x="3276" y="486"/>
                    <a:pt x="5721" y="3276"/>
                    <a:pt x="5721" y="6580"/>
                  </a:cubicBezTo>
                  <a:cubicBezTo>
                    <a:pt x="5721" y="9880"/>
                    <a:pt x="3276" y="12670"/>
                    <a:pt x="0" y="13103"/>
                  </a:cubicBezTo>
                  <a:cubicBezTo>
                    <a:pt x="290" y="13141"/>
                    <a:pt x="578" y="13160"/>
                    <a:pt x="863" y="13160"/>
                  </a:cubicBezTo>
                  <a:cubicBezTo>
                    <a:pt x="4274" y="13160"/>
                    <a:pt x="7190" y="10510"/>
                    <a:pt x="7421" y="7009"/>
                  </a:cubicBezTo>
                  <a:cubicBezTo>
                    <a:pt x="7670" y="3216"/>
                    <a:pt x="4659" y="4"/>
                    <a:pt x="859" y="1"/>
                  </a:cubicBezTo>
                  <a:close/>
                </a:path>
              </a:pathLst>
            </a:custGeom>
            <a:solidFill>
              <a:schemeClr val="lt2"/>
            </a:solidFill>
            <a:ln w="0">
              <a:noFill/>
            </a:ln>
          </p:spPr>
          <p:style>
            <a:lnRef idx="0">
              <a:scrgbClr r="0" g="0" b="0"/>
            </a:lnRef>
            <a:fillRef idx="0">
              <a:scrgbClr r="0" g="0" b="0"/>
            </a:fillRef>
            <a:effectRef idx="0">
              <a:scrgbClr r="0" g="0" b="0"/>
            </a:effectRef>
            <a:fontRef idx="minor"/>
          </p:style>
          <p:txBody>
            <a:bodyPr tIns="91440" bIns="91440"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408" name="Google Shape;604;p40"/>
            <p:cNvSpPr/>
            <p:nvPr/>
          </p:nvSpPr>
          <p:spPr>
            <a:xfrm>
              <a:off x="4072320" y="3188520"/>
              <a:ext cx="233280" cy="336240"/>
            </a:xfrm>
            <a:custGeom>
              <a:avLst/>
              <a:gdLst>
                <a:gd name="textAreaLeft" fmla="*/ 0 w 233280"/>
                <a:gd name="textAreaRight" fmla="*/ 233640 w 233280"/>
                <a:gd name="textAreaTop" fmla="*/ 0 h 336240"/>
                <a:gd name="textAreaBottom" fmla="*/ 336600 h 336240"/>
              </a:gdLst>
              <a:ahLst/>
              <a:cxnLst/>
              <a:rect l="textAreaLeft" t="textAreaTop" r="textAreaRight" b="textAreaBottom"/>
              <a:pathLst>
                <a:path w="7151" h="10295">
                  <a:moveTo>
                    <a:pt x="6007" y="0"/>
                  </a:moveTo>
                  <a:cubicBezTo>
                    <a:pt x="3952" y="0"/>
                    <a:pt x="2003" y="1664"/>
                    <a:pt x="2003" y="3719"/>
                  </a:cubicBezTo>
                  <a:lnTo>
                    <a:pt x="2003" y="4008"/>
                  </a:lnTo>
                  <a:lnTo>
                    <a:pt x="1" y="4008"/>
                  </a:lnTo>
                  <a:lnTo>
                    <a:pt x="1" y="6010"/>
                  </a:lnTo>
                  <a:lnTo>
                    <a:pt x="2003" y="6010"/>
                  </a:lnTo>
                  <a:lnTo>
                    <a:pt x="2003" y="9894"/>
                  </a:lnTo>
                  <a:cubicBezTo>
                    <a:pt x="2643" y="10133"/>
                    <a:pt x="3318" y="10267"/>
                    <a:pt x="4005" y="10295"/>
                  </a:cubicBezTo>
                  <a:lnTo>
                    <a:pt x="4005" y="6010"/>
                  </a:lnTo>
                  <a:lnTo>
                    <a:pt x="7150" y="6010"/>
                  </a:lnTo>
                  <a:lnTo>
                    <a:pt x="7150" y="4008"/>
                  </a:lnTo>
                  <a:lnTo>
                    <a:pt x="4005" y="4008"/>
                  </a:lnTo>
                  <a:lnTo>
                    <a:pt x="4005" y="3719"/>
                  </a:lnTo>
                  <a:cubicBezTo>
                    <a:pt x="4005" y="2614"/>
                    <a:pt x="4898" y="2006"/>
                    <a:pt x="6007" y="2006"/>
                  </a:cubicBezTo>
                  <a:lnTo>
                    <a:pt x="7150" y="2006"/>
                  </a:lnTo>
                  <a:lnTo>
                    <a:pt x="7150" y="0"/>
                  </a:lnTo>
                  <a:close/>
                </a:path>
              </a:pathLst>
            </a:custGeom>
            <a:solidFill>
              <a:schemeClr val="accent2"/>
            </a:solidFill>
            <a:ln w="0">
              <a:noFill/>
            </a:ln>
          </p:spPr>
          <p:style>
            <a:lnRef idx="0">
              <a:scrgbClr r="0" g="0" b="0"/>
            </a:lnRef>
            <a:fillRef idx="0">
              <a:scrgbClr r="0" g="0" b="0"/>
            </a:fillRef>
            <a:effectRef idx="0">
              <a:scrgbClr r="0" g="0" b="0"/>
            </a:effectRef>
            <a:fontRef idx="minor"/>
          </p:style>
          <p:txBody>
            <a:bodyPr tIns="91440" bIns="91440"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409" name="Google Shape;605;p40"/>
            <p:cNvSpPr/>
            <p:nvPr/>
          </p:nvSpPr>
          <p:spPr>
            <a:xfrm>
              <a:off x="3980520" y="3088080"/>
              <a:ext cx="470880" cy="443520"/>
            </a:xfrm>
            <a:custGeom>
              <a:avLst/>
              <a:gdLst>
                <a:gd name="textAreaLeft" fmla="*/ 0 w 470880"/>
                <a:gd name="textAreaRight" fmla="*/ 471240 w 470880"/>
                <a:gd name="textAreaTop" fmla="*/ 0 h 443520"/>
                <a:gd name="textAreaBottom" fmla="*/ 443880 h 443520"/>
              </a:gdLst>
              <a:ahLst/>
              <a:cxnLst/>
              <a:rect l="textAreaLeft" t="textAreaTop" r="textAreaRight" b="textAreaBottom"/>
              <a:pathLst>
                <a:path w="14424" h="13586">
                  <a:moveTo>
                    <a:pt x="7101" y="0"/>
                  </a:moveTo>
                  <a:cubicBezTo>
                    <a:pt x="6858" y="0"/>
                    <a:pt x="6614" y="13"/>
                    <a:pt x="6369" y="40"/>
                  </a:cubicBezTo>
                  <a:cubicBezTo>
                    <a:pt x="4325" y="261"/>
                    <a:pt x="2488" y="1394"/>
                    <a:pt x="1380" y="3125"/>
                  </a:cubicBezTo>
                  <a:cubicBezTo>
                    <a:pt x="268" y="4856"/>
                    <a:pt x="1" y="6996"/>
                    <a:pt x="655" y="8948"/>
                  </a:cubicBezTo>
                  <a:cubicBezTo>
                    <a:pt x="1306" y="10898"/>
                    <a:pt x="2809" y="12446"/>
                    <a:pt x="4737" y="13163"/>
                  </a:cubicBezTo>
                  <a:cubicBezTo>
                    <a:pt x="4761" y="13172"/>
                    <a:pt x="4785" y="13176"/>
                    <a:pt x="4810" y="13176"/>
                  </a:cubicBezTo>
                  <a:cubicBezTo>
                    <a:pt x="4875" y="13176"/>
                    <a:pt x="4938" y="13146"/>
                    <a:pt x="4979" y="13090"/>
                  </a:cubicBezTo>
                  <a:cubicBezTo>
                    <a:pt x="5011" y="13051"/>
                    <a:pt x="5025" y="13005"/>
                    <a:pt x="5025" y="12956"/>
                  </a:cubicBezTo>
                  <a:lnTo>
                    <a:pt x="5025" y="9078"/>
                  </a:lnTo>
                  <a:cubicBezTo>
                    <a:pt x="5025" y="8962"/>
                    <a:pt x="4930" y="8864"/>
                    <a:pt x="4811" y="8864"/>
                  </a:cubicBezTo>
                  <a:lnTo>
                    <a:pt x="3023" y="8864"/>
                  </a:lnTo>
                  <a:lnTo>
                    <a:pt x="3023" y="7291"/>
                  </a:lnTo>
                  <a:lnTo>
                    <a:pt x="4811" y="7291"/>
                  </a:lnTo>
                  <a:cubicBezTo>
                    <a:pt x="4927" y="7291"/>
                    <a:pt x="5025" y="7196"/>
                    <a:pt x="5025" y="7076"/>
                  </a:cubicBezTo>
                  <a:lnTo>
                    <a:pt x="5025" y="6791"/>
                  </a:lnTo>
                  <a:cubicBezTo>
                    <a:pt x="5025" y="4923"/>
                    <a:pt x="6795" y="3287"/>
                    <a:pt x="8815" y="3287"/>
                  </a:cubicBezTo>
                  <a:lnTo>
                    <a:pt x="9743" y="3287"/>
                  </a:lnTo>
                  <a:lnTo>
                    <a:pt x="9743" y="4860"/>
                  </a:lnTo>
                  <a:lnTo>
                    <a:pt x="8815" y="4860"/>
                  </a:lnTo>
                  <a:cubicBezTo>
                    <a:pt x="8209" y="4860"/>
                    <a:pt x="7657" y="5036"/>
                    <a:pt x="7263" y="5352"/>
                  </a:cubicBezTo>
                  <a:cubicBezTo>
                    <a:pt x="6827" y="5704"/>
                    <a:pt x="6598" y="6200"/>
                    <a:pt x="6598" y="6791"/>
                  </a:cubicBezTo>
                  <a:lnTo>
                    <a:pt x="6598" y="7076"/>
                  </a:lnTo>
                  <a:cubicBezTo>
                    <a:pt x="6598" y="7196"/>
                    <a:pt x="6693" y="7291"/>
                    <a:pt x="6813" y="7291"/>
                  </a:cubicBezTo>
                  <a:lnTo>
                    <a:pt x="7657" y="7291"/>
                  </a:lnTo>
                  <a:cubicBezTo>
                    <a:pt x="7777" y="7291"/>
                    <a:pt x="7872" y="7196"/>
                    <a:pt x="7872" y="7076"/>
                  </a:cubicBezTo>
                  <a:cubicBezTo>
                    <a:pt x="7872" y="6960"/>
                    <a:pt x="7777" y="6862"/>
                    <a:pt x="7657" y="6862"/>
                  </a:cubicBezTo>
                  <a:lnTo>
                    <a:pt x="7027" y="6862"/>
                  </a:lnTo>
                  <a:lnTo>
                    <a:pt x="7027" y="6791"/>
                  </a:lnTo>
                  <a:cubicBezTo>
                    <a:pt x="7027" y="5683"/>
                    <a:pt x="7988" y="5289"/>
                    <a:pt x="8815" y="5289"/>
                  </a:cubicBezTo>
                  <a:lnTo>
                    <a:pt x="9958" y="5289"/>
                  </a:lnTo>
                  <a:cubicBezTo>
                    <a:pt x="10074" y="5289"/>
                    <a:pt x="10173" y="5194"/>
                    <a:pt x="10173" y="5074"/>
                  </a:cubicBezTo>
                  <a:lnTo>
                    <a:pt x="10173" y="3072"/>
                  </a:lnTo>
                  <a:cubicBezTo>
                    <a:pt x="10173" y="2953"/>
                    <a:pt x="10074" y="2858"/>
                    <a:pt x="9958" y="2858"/>
                  </a:cubicBezTo>
                  <a:lnTo>
                    <a:pt x="8815" y="2858"/>
                  </a:lnTo>
                  <a:cubicBezTo>
                    <a:pt x="7766" y="2858"/>
                    <a:pt x="6704" y="3277"/>
                    <a:pt x="5898" y="4001"/>
                  </a:cubicBezTo>
                  <a:cubicBezTo>
                    <a:pt x="5057" y="4761"/>
                    <a:pt x="4596" y="5750"/>
                    <a:pt x="4596" y="6791"/>
                  </a:cubicBezTo>
                  <a:lnTo>
                    <a:pt x="4596" y="6862"/>
                  </a:lnTo>
                  <a:lnTo>
                    <a:pt x="2809" y="6862"/>
                  </a:lnTo>
                  <a:cubicBezTo>
                    <a:pt x="2689" y="6862"/>
                    <a:pt x="2594" y="6957"/>
                    <a:pt x="2594" y="7076"/>
                  </a:cubicBezTo>
                  <a:lnTo>
                    <a:pt x="2594" y="9078"/>
                  </a:lnTo>
                  <a:cubicBezTo>
                    <a:pt x="2594" y="9198"/>
                    <a:pt x="2689" y="9293"/>
                    <a:pt x="2809" y="9293"/>
                  </a:cubicBezTo>
                  <a:lnTo>
                    <a:pt x="4596" y="9293"/>
                  </a:lnTo>
                  <a:lnTo>
                    <a:pt x="4596" y="12643"/>
                  </a:lnTo>
                  <a:cubicBezTo>
                    <a:pt x="2256" y="11636"/>
                    <a:pt x="740" y="9335"/>
                    <a:pt x="733" y="6791"/>
                  </a:cubicBezTo>
                  <a:cubicBezTo>
                    <a:pt x="733" y="3280"/>
                    <a:pt x="3590" y="427"/>
                    <a:pt x="7098" y="427"/>
                  </a:cubicBezTo>
                  <a:cubicBezTo>
                    <a:pt x="10606" y="427"/>
                    <a:pt x="13459" y="3287"/>
                    <a:pt x="13459" y="6791"/>
                  </a:cubicBezTo>
                  <a:cubicBezTo>
                    <a:pt x="13459" y="10296"/>
                    <a:pt x="10606" y="13153"/>
                    <a:pt x="7098" y="13153"/>
                  </a:cubicBezTo>
                  <a:lnTo>
                    <a:pt x="7024" y="13153"/>
                  </a:lnTo>
                  <a:lnTo>
                    <a:pt x="7024" y="9297"/>
                  </a:lnTo>
                  <a:lnTo>
                    <a:pt x="9958" y="9297"/>
                  </a:lnTo>
                  <a:cubicBezTo>
                    <a:pt x="10074" y="9297"/>
                    <a:pt x="10173" y="9202"/>
                    <a:pt x="10173" y="9082"/>
                  </a:cubicBezTo>
                  <a:lnTo>
                    <a:pt x="10173" y="7080"/>
                  </a:lnTo>
                  <a:cubicBezTo>
                    <a:pt x="10173" y="6960"/>
                    <a:pt x="10074" y="6865"/>
                    <a:pt x="9958" y="6865"/>
                  </a:cubicBezTo>
                  <a:lnTo>
                    <a:pt x="8702" y="6865"/>
                  </a:lnTo>
                  <a:cubicBezTo>
                    <a:pt x="8582" y="6865"/>
                    <a:pt x="8487" y="6960"/>
                    <a:pt x="8487" y="7080"/>
                  </a:cubicBezTo>
                  <a:cubicBezTo>
                    <a:pt x="8487" y="7200"/>
                    <a:pt x="8582" y="7295"/>
                    <a:pt x="8702" y="7295"/>
                  </a:cubicBezTo>
                  <a:lnTo>
                    <a:pt x="9743" y="7295"/>
                  </a:lnTo>
                  <a:lnTo>
                    <a:pt x="9743" y="8867"/>
                  </a:lnTo>
                  <a:lnTo>
                    <a:pt x="6809" y="8867"/>
                  </a:lnTo>
                  <a:cubicBezTo>
                    <a:pt x="6693" y="8867"/>
                    <a:pt x="6594" y="8962"/>
                    <a:pt x="6594" y="9082"/>
                  </a:cubicBezTo>
                  <a:lnTo>
                    <a:pt x="6594" y="13367"/>
                  </a:lnTo>
                  <a:cubicBezTo>
                    <a:pt x="6594" y="13480"/>
                    <a:pt x="6686" y="13575"/>
                    <a:pt x="6802" y="13582"/>
                  </a:cubicBezTo>
                  <a:cubicBezTo>
                    <a:pt x="6908" y="13586"/>
                    <a:pt x="7003" y="13586"/>
                    <a:pt x="7098" y="13586"/>
                  </a:cubicBezTo>
                  <a:cubicBezTo>
                    <a:pt x="9842" y="13586"/>
                    <a:pt x="12319" y="11932"/>
                    <a:pt x="13371" y="9395"/>
                  </a:cubicBezTo>
                  <a:cubicBezTo>
                    <a:pt x="14423" y="6855"/>
                    <a:pt x="13843" y="3935"/>
                    <a:pt x="11900" y="1992"/>
                  </a:cubicBezTo>
                  <a:cubicBezTo>
                    <a:pt x="10621" y="710"/>
                    <a:pt x="8891" y="0"/>
                    <a:pt x="7101" y="0"/>
                  </a:cubicBezTo>
                  <a:close/>
                </a:path>
              </a:pathLst>
            </a:custGeom>
            <a:solidFill>
              <a:schemeClr val="dk1"/>
            </a:solidFill>
            <a:ln w="0">
              <a:noFill/>
            </a:ln>
          </p:spPr>
          <p:style>
            <a:lnRef idx="0">
              <a:scrgbClr r="0" g="0" b="0"/>
            </a:lnRef>
            <a:fillRef idx="0">
              <a:scrgbClr r="0" g="0" b="0"/>
            </a:fillRef>
            <a:effectRef idx="0">
              <a:scrgbClr r="0" g="0" b="0"/>
            </a:effectRef>
            <a:fontRef idx="minor"/>
          </p:style>
          <p:txBody>
            <a:bodyPr tIns="91440" bIns="91440" anchor="ctr">
              <a:noAutofit/>
            </a:bodyPr>
            <a:lstStyle/>
            <a:p>
              <a:pPr defTabSz="914400">
                <a:lnSpc>
                  <a:spcPct val="100000"/>
                </a:lnSpc>
                <a:tabLst>
                  <a:tab pos="0" algn="l"/>
                </a:tabLst>
              </a:pPr>
              <a:endParaRPr lang="en-US" sz="1800" b="0" strike="noStrike" spc="-1">
                <a:solidFill>
                  <a:srgbClr val="FFFFFF"/>
                </a:solidFill>
                <a:latin typeface="OpenSymbol"/>
              </a:endParaRPr>
            </a:p>
          </p:txBody>
        </p:sp>
      </p:grpSp>
      <p:grpSp>
        <p:nvGrpSpPr>
          <p:cNvPr id="410" name="Google Shape;606;p40"/>
          <p:cNvGrpSpPr/>
          <p:nvPr/>
        </p:nvGrpSpPr>
        <p:grpSpPr>
          <a:xfrm>
            <a:off x="2109150" y="4379400"/>
            <a:ext cx="470160" cy="446040"/>
            <a:chOff x="4674600" y="3087000"/>
            <a:chExt cx="470160" cy="446040"/>
          </a:xfrm>
        </p:grpSpPr>
        <p:sp>
          <p:nvSpPr>
            <p:cNvPr id="411" name="Google Shape;607;p40"/>
            <p:cNvSpPr/>
            <p:nvPr/>
          </p:nvSpPr>
          <p:spPr>
            <a:xfrm>
              <a:off x="4705200" y="3093840"/>
              <a:ext cx="432000" cy="432000"/>
            </a:xfrm>
            <a:custGeom>
              <a:avLst/>
              <a:gdLst>
                <a:gd name="textAreaLeft" fmla="*/ 0 w 432000"/>
                <a:gd name="textAreaRight" fmla="*/ 432360 w 432000"/>
                <a:gd name="textAreaTop" fmla="*/ 0 h 432000"/>
                <a:gd name="textAreaBottom" fmla="*/ 432360 h 432000"/>
              </a:gdLst>
              <a:ahLst/>
              <a:cxnLst/>
              <a:rect l="textAreaLeft" t="textAreaTop" r="textAreaRight" b="textAreaBottom"/>
              <a:pathLst>
                <a:path w="13156" h="13156">
                  <a:moveTo>
                    <a:pt x="6576" y="1"/>
                  </a:moveTo>
                  <a:cubicBezTo>
                    <a:pt x="2945" y="1"/>
                    <a:pt x="0" y="2945"/>
                    <a:pt x="0" y="6580"/>
                  </a:cubicBezTo>
                  <a:cubicBezTo>
                    <a:pt x="0" y="10211"/>
                    <a:pt x="2945" y="13156"/>
                    <a:pt x="6576" y="13156"/>
                  </a:cubicBezTo>
                  <a:cubicBezTo>
                    <a:pt x="10211" y="13156"/>
                    <a:pt x="13156" y="10211"/>
                    <a:pt x="13156" y="6580"/>
                  </a:cubicBezTo>
                  <a:cubicBezTo>
                    <a:pt x="13156" y="2945"/>
                    <a:pt x="10211" y="1"/>
                    <a:pt x="6576" y="1"/>
                  </a:cubicBezTo>
                  <a:close/>
                </a:path>
              </a:pathLst>
            </a:custGeom>
            <a:solidFill>
              <a:schemeClr val="lt2"/>
            </a:solidFill>
            <a:ln w="0">
              <a:noFill/>
            </a:ln>
          </p:spPr>
          <p:style>
            <a:lnRef idx="0">
              <a:scrgbClr r="0" g="0" b="0"/>
            </a:lnRef>
            <a:fillRef idx="0">
              <a:scrgbClr r="0" g="0" b="0"/>
            </a:fillRef>
            <a:effectRef idx="0">
              <a:scrgbClr r="0" g="0" b="0"/>
            </a:effectRef>
            <a:fontRef idx="minor"/>
          </p:style>
          <p:txBody>
            <a:bodyPr tIns="91440" bIns="91440"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412" name="Google Shape;608;p40"/>
            <p:cNvSpPr/>
            <p:nvPr/>
          </p:nvSpPr>
          <p:spPr>
            <a:xfrm>
              <a:off x="4893120" y="3093840"/>
              <a:ext cx="251640" cy="432000"/>
            </a:xfrm>
            <a:custGeom>
              <a:avLst/>
              <a:gdLst>
                <a:gd name="textAreaLeft" fmla="*/ 0 w 251640"/>
                <a:gd name="textAreaRight" fmla="*/ 252000 w 251640"/>
                <a:gd name="textAreaTop" fmla="*/ 0 h 432000"/>
                <a:gd name="textAreaBottom" fmla="*/ 432360 h 432000"/>
              </a:gdLst>
              <a:ahLst/>
              <a:cxnLst/>
              <a:rect l="textAreaLeft" t="textAreaTop" r="textAreaRight" b="textAreaBottom"/>
              <a:pathLst>
                <a:path w="7668" h="13160">
                  <a:moveTo>
                    <a:pt x="859" y="1"/>
                  </a:moveTo>
                  <a:cubicBezTo>
                    <a:pt x="570" y="1"/>
                    <a:pt x="282" y="18"/>
                    <a:pt x="0" y="57"/>
                  </a:cubicBezTo>
                  <a:cubicBezTo>
                    <a:pt x="3273" y="486"/>
                    <a:pt x="5721" y="3276"/>
                    <a:pt x="5721" y="6580"/>
                  </a:cubicBezTo>
                  <a:cubicBezTo>
                    <a:pt x="5721" y="9880"/>
                    <a:pt x="3273" y="12670"/>
                    <a:pt x="0" y="13103"/>
                  </a:cubicBezTo>
                  <a:cubicBezTo>
                    <a:pt x="291" y="13141"/>
                    <a:pt x="579" y="13160"/>
                    <a:pt x="863" y="13160"/>
                  </a:cubicBezTo>
                  <a:cubicBezTo>
                    <a:pt x="4274" y="13160"/>
                    <a:pt x="7190" y="10510"/>
                    <a:pt x="7417" y="7009"/>
                  </a:cubicBezTo>
                  <a:cubicBezTo>
                    <a:pt x="7667" y="3216"/>
                    <a:pt x="4659" y="4"/>
                    <a:pt x="859" y="1"/>
                  </a:cubicBezTo>
                  <a:close/>
                </a:path>
              </a:pathLst>
            </a:custGeom>
            <a:solidFill>
              <a:schemeClr val="lt2"/>
            </a:solidFill>
            <a:ln w="0">
              <a:noFill/>
            </a:ln>
          </p:spPr>
          <p:style>
            <a:lnRef idx="0">
              <a:scrgbClr r="0" g="0" b="0"/>
            </a:lnRef>
            <a:fillRef idx="0">
              <a:scrgbClr r="0" g="0" b="0"/>
            </a:fillRef>
            <a:effectRef idx="0">
              <a:scrgbClr r="0" g="0" b="0"/>
            </a:effectRef>
            <a:fontRef idx="minor"/>
          </p:style>
          <p:txBody>
            <a:bodyPr tIns="91440" bIns="91440"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413" name="Google Shape;609;p40"/>
            <p:cNvSpPr/>
            <p:nvPr/>
          </p:nvSpPr>
          <p:spPr>
            <a:xfrm>
              <a:off x="4792680" y="3181680"/>
              <a:ext cx="257760" cy="256680"/>
            </a:xfrm>
            <a:prstGeom prst="roundRect">
              <a:avLst>
                <a:gd name="adj" fmla="val 21551"/>
              </a:avLst>
            </a:prstGeom>
            <a:solidFill>
              <a:schemeClr val="accent2"/>
            </a:solidFill>
            <a:ln w="0">
              <a:noFill/>
            </a:ln>
          </p:spPr>
          <p:style>
            <a:lnRef idx="0">
              <a:scrgbClr r="0" g="0" b="0"/>
            </a:lnRef>
            <a:fillRef idx="0">
              <a:scrgbClr r="0" g="0" b="0"/>
            </a:fillRef>
            <a:effectRef idx="0">
              <a:scrgbClr r="0" g="0" b="0"/>
            </a:effectRef>
            <a:fontRef idx="minor"/>
          </p:style>
          <p:txBody>
            <a:bodyPr tIns="91440" bIns="91440" anchor="ctr">
              <a:noAutofit/>
            </a:bodyPr>
            <a:lstStyle/>
            <a:p>
              <a:pPr algn="ctr" defTabSz="914400">
                <a:lnSpc>
                  <a:spcPct val="100000"/>
                </a:lnSpc>
                <a:tabLst>
                  <a:tab pos="0" algn="l"/>
                </a:tabLst>
              </a:pPr>
              <a:endParaRPr lang="en-US" sz="1800" b="0" strike="noStrike" spc="-1">
                <a:solidFill>
                  <a:srgbClr val="000000"/>
                </a:solidFill>
                <a:latin typeface="OpenSymbol"/>
              </a:endParaRPr>
            </a:p>
          </p:txBody>
        </p:sp>
        <p:sp>
          <p:nvSpPr>
            <p:cNvPr id="414" name="Google Shape;610;p40"/>
            <p:cNvSpPr/>
            <p:nvPr/>
          </p:nvSpPr>
          <p:spPr>
            <a:xfrm>
              <a:off x="4782960" y="3171600"/>
              <a:ext cx="276840" cy="276840"/>
            </a:xfrm>
            <a:custGeom>
              <a:avLst/>
              <a:gdLst>
                <a:gd name="textAreaLeft" fmla="*/ 0 w 276840"/>
                <a:gd name="textAreaRight" fmla="*/ 277200 w 276840"/>
                <a:gd name="textAreaTop" fmla="*/ 0 h 276840"/>
                <a:gd name="textAreaBottom" fmla="*/ 277200 h 276840"/>
              </a:gdLst>
              <a:ahLst/>
              <a:cxnLst/>
              <a:rect l="textAreaLeft" t="textAreaTop" r="textAreaRight" b="textAreaBottom"/>
              <a:pathLst>
                <a:path w="8438" h="8438">
                  <a:moveTo>
                    <a:pt x="6654" y="430"/>
                  </a:moveTo>
                  <a:cubicBezTo>
                    <a:pt x="7400" y="430"/>
                    <a:pt x="8005" y="1035"/>
                    <a:pt x="8008" y="1781"/>
                  </a:cubicBezTo>
                  <a:lnTo>
                    <a:pt x="8008" y="6654"/>
                  </a:lnTo>
                  <a:cubicBezTo>
                    <a:pt x="8005" y="7403"/>
                    <a:pt x="7400" y="8005"/>
                    <a:pt x="6654" y="8008"/>
                  </a:cubicBezTo>
                  <a:lnTo>
                    <a:pt x="1781" y="8008"/>
                  </a:lnTo>
                  <a:cubicBezTo>
                    <a:pt x="1035" y="8005"/>
                    <a:pt x="429" y="7403"/>
                    <a:pt x="429" y="6654"/>
                  </a:cubicBezTo>
                  <a:lnTo>
                    <a:pt x="429" y="1781"/>
                  </a:lnTo>
                  <a:cubicBezTo>
                    <a:pt x="429" y="1035"/>
                    <a:pt x="1035" y="430"/>
                    <a:pt x="1781" y="430"/>
                  </a:cubicBezTo>
                  <a:close/>
                  <a:moveTo>
                    <a:pt x="1781" y="0"/>
                  </a:moveTo>
                  <a:cubicBezTo>
                    <a:pt x="795" y="0"/>
                    <a:pt x="0" y="799"/>
                    <a:pt x="0" y="1781"/>
                  </a:cubicBezTo>
                  <a:lnTo>
                    <a:pt x="0" y="6654"/>
                  </a:lnTo>
                  <a:cubicBezTo>
                    <a:pt x="0" y="7639"/>
                    <a:pt x="795" y="8434"/>
                    <a:pt x="1781" y="8438"/>
                  </a:cubicBezTo>
                  <a:lnTo>
                    <a:pt x="6654" y="8438"/>
                  </a:lnTo>
                  <a:cubicBezTo>
                    <a:pt x="7639" y="8434"/>
                    <a:pt x="8434" y="7639"/>
                    <a:pt x="8438" y="6654"/>
                  </a:cubicBezTo>
                  <a:lnTo>
                    <a:pt x="8438" y="1781"/>
                  </a:lnTo>
                  <a:cubicBezTo>
                    <a:pt x="8434" y="799"/>
                    <a:pt x="7639" y="0"/>
                    <a:pt x="6654" y="0"/>
                  </a:cubicBezTo>
                  <a:close/>
                </a:path>
              </a:pathLst>
            </a:custGeom>
            <a:solidFill>
              <a:srgbClr val="FFFFFF"/>
            </a:solidFill>
            <a:ln w="0">
              <a:noFill/>
            </a:ln>
          </p:spPr>
          <p:style>
            <a:lnRef idx="0">
              <a:scrgbClr r="0" g="0" b="0"/>
            </a:lnRef>
            <a:fillRef idx="0">
              <a:scrgbClr r="0" g="0" b="0"/>
            </a:fillRef>
            <a:effectRef idx="0">
              <a:scrgbClr r="0" g="0" b="0"/>
            </a:effectRef>
            <a:fontRef idx="minor"/>
          </p:style>
          <p:txBody>
            <a:bodyPr tIns="91440" bIns="91440"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415" name="Google Shape;611;p40"/>
            <p:cNvSpPr/>
            <p:nvPr/>
          </p:nvSpPr>
          <p:spPr>
            <a:xfrm>
              <a:off x="4977720" y="3206520"/>
              <a:ext cx="37080" cy="37440"/>
            </a:xfrm>
            <a:custGeom>
              <a:avLst/>
              <a:gdLst>
                <a:gd name="textAreaLeft" fmla="*/ 0 w 37080"/>
                <a:gd name="textAreaRight" fmla="*/ 37440 w 37080"/>
                <a:gd name="textAreaTop" fmla="*/ 0 h 37440"/>
                <a:gd name="textAreaBottom" fmla="*/ 37800 h 37440"/>
              </a:gdLst>
              <a:ahLst/>
              <a:cxnLst/>
              <a:rect l="textAreaLeft" t="textAreaTop" r="textAreaRight" b="textAreaBottom"/>
              <a:pathLst>
                <a:path w="1144" h="1148">
                  <a:moveTo>
                    <a:pt x="574" y="1"/>
                  </a:moveTo>
                  <a:cubicBezTo>
                    <a:pt x="257" y="1"/>
                    <a:pt x="0" y="258"/>
                    <a:pt x="0" y="575"/>
                  </a:cubicBezTo>
                  <a:cubicBezTo>
                    <a:pt x="0" y="891"/>
                    <a:pt x="257" y="1148"/>
                    <a:pt x="574" y="1148"/>
                  </a:cubicBezTo>
                  <a:cubicBezTo>
                    <a:pt x="891" y="1148"/>
                    <a:pt x="1144" y="891"/>
                    <a:pt x="1144" y="575"/>
                  </a:cubicBezTo>
                  <a:cubicBezTo>
                    <a:pt x="1144" y="258"/>
                    <a:pt x="891" y="1"/>
                    <a:pt x="574" y="1"/>
                  </a:cubicBezTo>
                  <a:close/>
                </a:path>
              </a:pathLst>
            </a:custGeom>
            <a:solidFill>
              <a:srgbClr val="FFFFFF"/>
            </a:solidFill>
            <a:ln w="0">
              <a:noFill/>
            </a:ln>
          </p:spPr>
          <p:style>
            <a:lnRef idx="0">
              <a:scrgbClr r="0" g="0" b="0"/>
            </a:lnRef>
            <a:fillRef idx="0">
              <a:scrgbClr r="0" g="0" b="0"/>
            </a:fillRef>
            <a:effectRef idx="0">
              <a:scrgbClr r="0" g="0" b="0"/>
            </a:effectRef>
            <a:fontRef idx="minor"/>
          </p:style>
          <p:txBody>
            <a:bodyPr tIns="18720" bIns="18720"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416" name="Google Shape;612;p40"/>
            <p:cNvSpPr/>
            <p:nvPr/>
          </p:nvSpPr>
          <p:spPr>
            <a:xfrm>
              <a:off x="4674600" y="3087000"/>
              <a:ext cx="469800" cy="446040"/>
            </a:xfrm>
            <a:custGeom>
              <a:avLst/>
              <a:gdLst>
                <a:gd name="textAreaLeft" fmla="*/ 0 w 469800"/>
                <a:gd name="textAreaRight" fmla="*/ 470160 w 469800"/>
                <a:gd name="textAreaTop" fmla="*/ 0 h 446040"/>
                <a:gd name="textAreaBottom" fmla="*/ 446400 h 446040"/>
              </a:gdLst>
              <a:ahLst/>
              <a:cxnLst/>
              <a:rect l="textAreaLeft" t="textAreaTop" r="textAreaRight" b="textAreaBottom"/>
              <a:pathLst>
                <a:path w="14314" h="13586">
                  <a:moveTo>
                    <a:pt x="7516" y="429"/>
                  </a:moveTo>
                  <a:cubicBezTo>
                    <a:pt x="11024" y="429"/>
                    <a:pt x="13877" y="3283"/>
                    <a:pt x="13877" y="6794"/>
                  </a:cubicBezTo>
                  <a:cubicBezTo>
                    <a:pt x="13877" y="10302"/>
                    <a:pt x="11024" y="13155"/>
                    <a:pt x="7516" y="13155"/>
                  </a:cubicBezTo>
                  <a:cubicBezTo>
                    <a:pt x="4004" y="13155"/>
                    <a:pt x="1151" y="10302"/>
                    <a:pt x="1151" y="6794"/>
                  </a:cubicBezTo>
                  <a:cubicBezTo>
                    <a:pt x="1151" y="3283"/>
                    <a:pt x="4004" y="429"/>
                    <a:pt x="7516" y="429"/>
                  </a:cubicBezTo>
                  <a:close/>
                  <a:moveTo>
                    <a:pt x="7514" y="1"/>
                  </a:moveTo>
                  <a:cubicBezTo>
                    <a:pt x="6207" y="1"/>
                    <a:pt x="4892" y="377"/>
                    <a:pt x="3741" y="1147"/>
                  </a:cubicBezTo>
                  <a:cubicBezTo>
                    <a:pt x="1045" y="2945"/>
                    <a:pt x="0" y="6400"/>
                    <a:pt x="1239" y="9391"/>
                  </a:cubicBezTo>
                  <a:cubicBezTo>
                    <a:pt x="2307" y="11966"/>
                    <a:pt x="4809" y="13586"/>
                    <a:pt x="7510" y="13586"/>
                  </a:cubicBezTo>
                  <a:cubicBezTo>
                    <a:pt x="7950" y="13586"/>
                    <a:pt x="8394" y="13543"/>
                    <a:pt x="8839" y="13454"/>
                  </a:cubicBezTo>
                  <a:cubicBezTo>
                    <a:pt x="12020" y="12825"/>
                    <a:pt x="14307" y="10035"/>
                    <a:pt x="14307" y="6794"/>
                  </a:cubicBezTo>
                  <a:cubicBezTo>
                    <a:pt x="14314" y="4989"/>
                    <a:pt x="13596" y="3261"/>
                    <a:pt x="12319" y="1991"/>
                  </a:cubicBezTo>
                  <a:cubicBezTo>
                    <a:pt x="11005" y="677"/>
                    <a:pt x="9266" y="1"/>
                    <a:pt x="7514" y="1"/>
                  </a:cubicBezTo>
                  <a:close/>
                </a:path>
              </a:pathLst>
            </a:custGeom>
            <a:solidFill>
              <a:schemeClr val="dk1"/>
            </a:solidFill>
            <a:ln w="0">
              <a:noFill/>
            </a:ln>
          </p:spPr>
          <p:style>
            <a:lnRef idx="0">
              <a:scrgbClr r="0" g="0" b="0"/>
            </a:lnRef>
            <a:fillRef idx="0">
              <a:scrgbClr r="0" g="0" b="0"/>
            </a:fillRef>
            <a:effectRef idx="0">
              <a:scrgbClr r="0" g="0" b="0"/>
            </a:effectRef>
            <a:fontRef idx="minor"/>
          </p:style>
          <p:txBody>
            <a:bodyPr tIns="91440" bIns="91440" anchor="ctr">
              <a:noAutofit/>
            </a:bodyPr>
            <a:lstStyle/>
            <a:p>
              <a:pPr defTabSz="914400">
                <a:lnSpc>
                  <a:spcPct val="100000"/>
                </a:lnSpc>
                <a:tabLst>
                  <a:tab pos="0" algn="l"/>
                </a:tabLst>
              </a:pPr>
              <a:endParaRPr lang="en-US" sz="1800" b="0" strike="noStrike" spc="-1">
                <a:solidFill>
                  <a:srgbClr val="FFFFFF"/>
                </a:solidFill>
                <a:latin typeface="OpenSymbol"/>
              </a:endParaRPr>
            </a:p>
          </p:txBody>
        </p:sp>
        <p:sp>
          <p:nvSpPr>
            <p:cNvPr id="417" name="Google Shape;613;p40"/>
            <p:cNvSpPr/>
            <p:nvPr/>
          </p:nvSpPr>
          <p:spPr>
            <a:xfrm>
              <a:off x="4782960" y="3171600"/>
              <a:ext cx="276840" cy="276840"/>
            </a:xfrm>
            <a:custGeom>
              <a:avLst/>
              <a:gdLst>
                <a:gd name="textAreaLeft" fmla="*/ 0 w 276840"/>
                <a:gd name="textAreaRight" fmla="*/ 277200 w 276840"/>
                <a:gd name="textAreaTop" fmla="*/ 0 h 276840"/>
                <a:gd name="textAreaBottom" fmla="*/ 277200 h 276840"/>
              </a:gdLst>
              <a:ahLst/>
              <a:cxnLst/>
              <a:rect l="textAreaLeft" t="textAreaTop" r="textAreaRight" b="textAreaBottom"/>
              <a:pathLst>
                <a:path w="8438" h="8438">
                  <a:moveTo>
                    <a:pt x="6654" y="430"/>
                  </a:moveTo>
                  <a:cubicBezTo>
                    <a:pt x="7400" y="430"/>
                    <a:pt x="8005" y="1035"/>
                    <a:pt x="8008" y="1781"/>
                  </a:cubicBezTo>
                  <a:lnTo>
                    <a:pt x="8008" y="6654"/>
                  </a:lnTo>
                  <a:cubicBezTo>
                    <a:pt x="8005" y="7403"/>
                    <a:pt x="7400" y="8005"/>
                    <a:pt x="6654" y="8008"/>
                  </a:cubicBezTo>
                  <a:lnTo>
                    <a:pt x="1781" y="8008"/>
                  </a:lnTo>
                  <a:cubicBezTo>
                    <a:pt x="1035" y="8005"/>
                    <a:pt x="429" y="7403"/>
                    <a:pt x="429" y="6654"/>
                  </a:cubicBezTo>
                  <a:lnTo>
                    <a:pt x="429" y="1781"/>
                  </a:lnTo>
                  <a:cubicBezTo>
                    <a:pt x="429" y="1035"/>
                    <a:pt x="1035" y="430"/>
                    <a:pt x="1781" y="430"/>
                  </a:cubicBezTo>
                  <a:close/>
                  <a:moveTo>
                    <a:pt x="1781" y="0"/>
                  </a:moveTo>
                  <a:cubicBezTo>
                    <a:pt x="795" y="0"/>
                    <a:pt x="0" y="799"/>
                    <a:pt x="0" y="1781"/>
                  </a:cubicBezTo>
                  <a:lnTo>
                    <a:pt x="0" y="6654"/>
                  </a:lnTo>
                  <a:cubicBezTo>
                    <a:pt x="0" y="7639"/>
                    <a:pt x="795" y="8434"/>
                    <a:pt x="1781" y="8438"/>
                  </a:cubicBezTo>
                  <a:lnTo>
                    <a:pt x="6654" y="8438"/>
                  </a:lnTo>
                  <a:cubicBezTo>
                    <a:pt x="7639" y="8434"/>
                    <a:pt x="8434" y="7639"/>
                    <a:pt x="8438" y="6654"/>
                  </a:cubicBezTo>
                  <a:lnTo>
                    <a:pt x="8438" y="1781"/>
                  </a:lnTo>
                  <a:cubicBezTo>
                    <a:pt x="8434" y="799"/>
                    <a:pt x="7639" y="0"/>
                    <a:pt x="6654" y="0"/>
                  </a:cubicBezTo>
                  <a:close/>
                </a:path>
              </a:pathLst>
            </a:custGeom>
            <a:solidFill>
              <a:schemeClr val="dk1"/>
            </a:solidFill>
            <a:ln w="0">
              <a:noFill/>
            </a:ln>
          </p:spPr>
          <p:style>
            <a:lnRef idx="0">
              <a:scrgbClr r="0" g="0" b="0"/>
            </a:lnRef>
            <a:fillRef idx="0">
              <a:scrgbClr r="0" g="0" b="0"/>
            </a:fillRef>
            <a:effectRef idx="0">
              <a:scrgbClr r="0" g="0" b="0"/>
            </a:effectRef>
            <a:fontRef idx="minor"/>
          </p:style>
          <p:txBody>
            <a:bodyPr tIns="91440" bIns="91440" anchor="ctr">
              <a:noAutofit/>
            </a:bodyPr>
            <a:lstStyle/>
            <a:p>
              <a:pPr defTabSz="914400">
                <a:lnSpc>
                  <a:spcPct val="100000"/>
                </a:lnSpc>
                <a:tabLst>
                  <a:tab pos="0" algn="l"/>
                </a:tabLst>
              </a:pPr>
              <a:endParaRPr lang="en-US" sz="1800" b="0" strike="noStrike" spc="-1">
                <a:solidFill>
                  <a:srgbClr val="FFFFFF"/>
                </a:solidFill>
                <a:latin typeface="OpenSymbol"/>
              </a:endParaRPr>
            </a:p>
          </p:txBody>
        </p:sp>
        <p:sp>
          <p:nvSpPr>
            <p:cNvPr id="418" name="Google Shape;614;p40"/>
            <p:cNvSpPr/>
            <p:nvPr/>
          </p:nvSpPr>
          <p:spPr>
            <a:xfrm>
              <a:off x="4841640" y="3237120"/>
              <a:ext cx="160920" cy="145440"/>
            </a:xfrm>
            <a:custGeom>
              <a:avLst/>
              <a:gdLst>
                <a:gd name="textAreaLeft" fmla="*/ 0 w 160920"/>
                <a:gd name="textAreaRight" fmla="*/ 161280 w 160920"/>
                <a:gd name="textAreaTop" fmla="*/ 0 h 145440"/>
                <a:gd name="textAreaBottom" fmla="*/ 145800 h 145440"/>
              </a:gdLst>
              <a:ahLst/>
              <a:cxnLst/>
              <a:rect l="textAreaLeft" t="textAreaTop" r="textAreaRight" b="textAreaBottom"/>
              <a:pathLst>
                <a:path w="4905" h="4440">
                  <a:moveTo>
                    <a:pt x="2426" y="0"/>
                  </a:moveTo>
                  <a:cubicBezTo>
                    <a:pt x="1830" y="0"/>
                    <a:pt x="1238" y="240"/>
                    <a:pt x="802" y="703"/>
                  </a:cubicBezTo>
                  <a:cubicBezTo>
                    <a:pt x="42" y="1516"/>
                    <a:pt x="0" y="2768"/>
                    <a:pt x="707" y="3627"/>
                  </a:cubicBezTo>
                  <a:cubicBezTo>
                    <a:pt x="1143" y="4158"/>
                    <a:pt x="1780" y="4440"/>
                    <a:pt x="2426" y="4440"/>
                  </a:cubicBezTo>
                  <a:cubicBezTo>
                    <a:pt x="2828" y="4440"/>
                    <a:pt x="3233" y="4331"/>
                    <a:pt x="3596" y="4105"/>
                  </a:cubicBezTo>
                  <a:cubicBezTo>
                    <a:pt x="3712" y="4032"/>
                    <a:pt x="3730" y="3870"/>
                    <a:pt x="3635" y="3775"/>
                  </a:cubicBezTo>
                  <a:lnTo>
                    <a:pt x="3631" y="3771"/>
                  </a:lnTo>
                  <a:cubicBezTo>
                    <a:pt x="3590" y="3730"/>
                    <a:pt x="3536" y="3708"/>
                    <a:pt x="3481" y="3708"/>
                  </a:cubicBezTo>
                  <a:cubicBezTo>
                    <a:pt x="3442" y="3708"/>
                    <a:pt x="3403" y="3719"/>
                    <a:pt x="3367" y="3743"/>
                  </a:cubicBezTo>
                  <a:cubicBezTo>
                    <a:pt x="3084" y="3916"/>
                    <a:pt x="2756" y="4010"/>
                    <a:pt x="2425" y="4010"/>
                  </a:cubicBezTo>
                  <a:cubicBezTo>
                    <a:pt x="2419" y="4010"/>
                    <a:pt x="2413" y="4010"/>
                    <a:pt x="2407" y="4010"/>
                  </a:cubicBezTo>
                  <a:cubicBezTo>
                    <a:pt x="1605" y="4003"/>
                    <a:pt x="904" y="3462"/>
                    <a:pt x="697" y="2687"/>
                  </a:cubicBezTo>
                  <a:cubicBezTo>
                    <a:pt x="489" y="1913"/>
                    <a:pt x="820" y="1094"/>
                    <a:pt x="1510" y="682"/>
                  </a:cubicBezTo>
                  <a:cubicBezTo>
                    <a:pt x="1793" y="514"/>
                    <a:pt x="2109" y="432"/>
                    <a:pt x="2422" y="432"/>
                  </a:cubicBezTo>
                  <a:cubicBezTo>
                    <a:pt x="2871" y="432"/>
                    <a:pt x="3316" y="600"/>
                    <a:pt x="3659" y="925"/>
                  </a:cubicBezTo>
                  <a:cubicBezTo>
                    <a:pt x="4240" y="1477"/>
                    <a:pt x="4381" y="2350"/>
                    <a:pt x="4008" y="3057"/>
                  </a:cubicBezTo>
                  <a:cubicBezTo>
                    <a:pt x="3962" y="3141"/>
                    <a:pt x="3976" y="3243"/>
                    <a:pt x="4043" y="3310"/>
                  </a:cubicBezTo>
                  <a:lnTo>
                    <a:pt x="4046" y="3314"/>
                  </a:lnTo>
                  <a:cubicBezTo>
                    <a:pt x="4087" y="3355"/>
                    <a:pt x="4141" y="3375"/>
                    <a:pt x="4194" y="3375"/>
                  </a:cubicBezTo>
                  <a:cubicBezTo>
                    <a:pt x="4268" y="3375"/>
                    <a:pt x="4342" y="3336"/>
                    <a:pt x="4381" y="3264"/>
                  </a:cubicBezTo>
                  <a:cubicBezTo>
                    <a:pt x="4905" y="2283"/>
                    <a:pt x="4620" y="1062"/>
                    <a:pt x="3716" y="415"/>
                  </a:cubicBezTo>
                  <a:cubicBezTo>
                    <a:pt x="3327" y="136"/>
                    <a:pt x="2875" y="0"/>
                    <a:pt x="2426" y="0"/>
                  </a:cubicBezTo>
                  <a:close/>
                </a:path>
              </a:pathLst>
            </a:custGeom>
            <a:solidFill>
              <a:schemeClr val="dk1"/>
            </a:solidFill>
            <a:ln w="0">
              <a:noFill/>
            </a:ln>
          </p:spPr>
          <p:style>
            <a:lnRef idx="0">
              <a:scrgbClr r="0" g="0" b="0"/>
            </a:lnRef>
            <a:fillRef idx="0">
              <a:scrgbClr r="0" g="0" b="0"/>
            </a:fillRef>
            <a:effectRef idx="0">
              <a:scrgbClr r="0" g="0" b="0"/>
            </a:effectRef>
            <a:fontRef idx="minor"/>
          </p:style>
          <p:txBody>
            <a:bodyPr tIns="72720" bIns="72720" anchor="ctr">
              <a:noAutofit/>
            </a:bodyPr>
            <a:lstStyle/>
            <a:p>
              <a:pPr defTabSz="914400">
                <a:lnSpc>
                  <a:spcPct val="100000"/>
                </a:lnSpc>
                <a:tabLst>
                  <a:tab pos="0" algn="l"/>
                </a:tabLst>
              </a:pPr>
              <a:endParaRPr lang="en-US" sz="1800" b="0" strike="noStrike" spc="-1">
                <a:solidFill>
                  <a:srgbClr val="FFFFFF"/>
                </a:solidFill>
                <a:latin typeface="OpenSymbol"/>
              </a:endParaRPr>
            </a:p>
          </p:txBody>
        </p:sp>
        <p:sp>
          <p:nvSpPr>
            <p:cNvPr id="419" name="Google Shape;615;p40"/>
            <p:cNvSpPr/>
            <p:nvPr/>
          </p:nvSpPr>
          <p:spPr>
            <a:xfrm>
              <a:off x="4977720" y="3206520"/>
              <a:ext cx="37080" cy="37440"/>
            </a:xfrm>
            <a:custGeom>
              <a:avLst/>
              <a:gdLst>
                <a:gd name="textAreaLeft" fmla="*/ 0 w 37080"/>
                <a:gd name="textAreaRight" fmla="*/ 37440 w 37080"/>
                <a:gd name="textAreaTop" fmla="*/ 0 h 37440"/>
                <a:gd name="textAreaBottom" fmla="*/ 37800 h 37440"/>
              </a:gdLst>
              <a:ahLst/>
              <a:cxnLst/>
              <a:rect l="textAreaLeft" t="textAreaTop" r="textAreaRight" b="textAreaBottom"/>
              <a:pathLst>
                <a:path w="1144" h="1148">
                  <a:moveTo>
                    <a:pt x="574" y="1"/>
                  </a:moveTo>
                  <a:cubicBezTo>
                    <a:pt x="257" y="1"/>
                    <a:pt x="0" y="258"/>
                    <a:pt x="0" y="575"/>
                  </a:cubicBezTo>
                  <a:cubicBezTo>
                    <a:pt x="0" y="891"/>
                    <a:pt x="257" y="1148"/>
                    <a:pt x="574" y="1148"/>
                  </a:cubicBezTo>
                  <a:cubicBezTo>
                    <a:pt x="891" y="1148"/>
                    <a:pt x="1144" y="891"/>
                    <a:pt x="1144" y="575"/>
                  </a:cubicBezTo>
                  <a:cubicBezTo>
                    <a:pt x="1144" y="258"/>
                    <a:pt x="891" y="1"/>
                    <a:pt x="574" y="1"/>
                  </a:cubicBezTo>
                  <a:close/>
                </a:path>
              </a:pathLst>
            </a:custGeom>
            <a:solidFill>
              <a:schemeClr val="dk1"/>
            </a:solidFill>
            <a:ln w="0">
              <a:noFill/>
            </a:ln>
          </p:spPr>
          <p:style>
            <a:lnRef idx="0">
              <a:scrgbClr r="0" g="0" b="0"/>
            </a:lnRef>
            <a:fillRef idx="0">
              <a:scrgbClr r="0" g="0" b="0"/>
            </a:fillRef>
            <a:effectRef idx="0">
              <a:scrgbClr r="0" g="0" b="0"/>
            </a:effectRef>
            <a:fontRef idx="minor"/>
          </p:style>
          <p:txBody>
            <a:bodyPr tIns="18720" bIns="18720" anchor="ctr">
              <a:noAutofit/>
            </a:bodyPr>
            <a:lstStyle/>
            <a:p>
              <a:pPr defTabSz="914400">
                <a:lnSpc>
                  <a:spcPct val="100000"/>
                </a:lnSpc>
                <a:tabLst>
                  <a:tab pos="0" algn="l"/>
                </a:tabLst>
              </a:pPr>
              <a:endParaRPr lang="en-US" sz="1800" b="0" strike="noStrike" spc="-1">
                <a:solidFill>
                  <a:srgbClr val="FFFFFF"/>
                </a:solidFill>
                <a:latin typeface="OpenSymbol"/>
              </a:endParaRPr>
            </a:p>
          </p:txBody>
        </p:sp>
      </p:grpSp>
      <p:grpSp>
        <p:nvGrpSpPr>
          <p:cNvPr id="430" name="Google Shape;626;p40"/>
          <p:cNvGrpSpPr/>
          <p:nvPr/>
        </p:nvGrpSpPr>
        <p:grpSpPr>
          <a:xfrm>
            <a:off x="2998440" y="4355280"/>
            <a:ext cx="469080" cy="469080"/>
            <a:chOff x="6075720" y="3075480"/>
            <a:chExt cx="469080" cy="469080"/>
          </a:xfrm>
        </p:grpSpPr>
        <p:grpSp>
          <p:nvGrpSpPr>
            <p:cNvPr id="431" name="Google Shape;627;p40"/>
            <p:cNvGrpSpPr/>
            <p:nvPr/>
          </p:nvGrpSpPr>
          <p:grpSpPr>
            <a:xfrm>
              <a:off x="6082200" y="3080880"/>
              <a:ext cx="455760" cy="455760"/>
              <a:chOff x="6082200" y="3080880"/>
              <a:chExt cx="455760" cy="455760"/>
            </a:xfrm>
          </p:grpSpPr>
          <p:sp>
            <p:nvSpPr>
              <p:cNvPr id="432" name="Google Shape;628;p40"/>
              <p:cNvSpPr/>
              <p:nvPr/>
            </p:nvSpPr>
            <p:spPr>
              <a:xfrm>
                <a:off x="6082200" y="3080880"/>
                <a:ext cx="455760" cy="455760"/>
              </a:xfrm>
              <a:custGeom>
                <a:avLst/>
                <a:gdLst>
                  <a:gd name="textAreaLeft" fmla="*/ 0 w 455760"/>
                  <a:gd name="textAreaRight" fmla="*/ 456120 w 455760"/>
                  <a:gd name="textAreaTop" fmla="*/ 0 h 455760"/>
                  <a:gd name="textAreaBottom" fmla="*/ 456120 h 455760"/>
                </a:gdLst>
                <a:ahLst/>
                <a:cxnLst/>
                <a:rect l="textAreaLeft" t="textAreaTop" r="textAreaRight" b="textAreaBottom"/>
                <a:pathLst>
                  <a:path w="307466" h="307466">
                    <a:moveTo>
                      <a:pt x="153734" y="0"/>
                    </a:moveTo>
                    <a:cubicBezTo>
                      <a:pt x="68866" y="0"/>
                      <a:pt x="0" y="68866"/>
                      <a:pt x="0" y="153734"/>
                    </a:cubicBezTo>
                    <a:cubicBezTo>
                      <a:pt x="0" y="238601"/>
                      <a:pt x="68866" y="307467"/>
                      <a:pt x="153734" y="307467"/>
                    </a:cubicBezTo>
                    <a:cubicBezTo>
                      <a:pt x="238601" y="307467"/>
                      <a:pt x="307467" y="238601"/>
                      <a:pt x="307467" y="153734"/>
                    </a:cubicBezTo>
                    <a:cubicBezTo>
                      <a:pt x="307467" y="68866"/>
                      <a:pt x="238601" y="0"/>
                      <a:pt x="153734" y="0"/>
                    </a:cubicBezTo>
                    <a:close/>
                    <a:moveTo>
                      <a:pt x="189452" y="243935"/>
                    </a:moveTo>
                    <a:lnTo>
                      <a:pt x="141256" y="173831"/>
                    </a:lnTo>
                    <a:lnTo>
                      <a:pt x="80963" y="243935"/>
                    </a:lnTo>
                    <a:lnTo>
                      <a:pt x="65342" y="243935"/>
                    </a:lnTo>
                    <a:lnTo>
                      <a:pt x="134302" y="163735"/>
                    </a:lnTo>
                    <a:lnTo>
                      <a:pt x="65342" y="63341"/>
                    </a:lnTo>
                    <a:lnTo>
                      <a:pt x="118015" y="63341"/>
                    </a:lnTo>
                    <a:lnTo>
                      <a:pt x="163639" y="129730"/>
                    </a:lnTo>
                    <a:lnTo>
                      <a:pt x="220789" y="63341"/>
                    </a:lnTo>
                    <a:lnTo>
                      <a:pt x="236410" y="63341"/>
                    </a:lnTo>
                    <a:lnTo>
                      <a:pt x="170593" y="139827"/>
                    </a:lnTo>
                    <a:lnTo>
                      <a:pt x="170593" y="139827"/>
                    </a:lnTo>
                    <a:lnTo>
                      <a:pt x="242125" y="243935"/>
                    </a:lnTo>
                    <a:lnTo>
                      <a:pt x="189452" y="243935"/>
                    </a:lnTo>
                    <a:close/>
                  </a:path>
                </a:pathLst>
              </a:custGeom>
              <a:solidFill>
                <a:schemeClr val="lt2"/>
              </a:solidFill>
              <a:ln w="0">
                <a:noFill/>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433" name="Google Shape;629;p40"/>
              <p:cNvSpPr/>
              <p:nvPr/>
            </p:nvSpPr>
            <p:spPr>
              <a:xfrm>
                <a:off x="6206040" y="3186360"/>
                <a:ext cx="208080" cy="244800"/>
              </a:xfrm>
              <a:custGeom>
                <a:avLst/>
                <a:gdLst>
                  <a:gd name="textAreaLeft" fmla="*/ 0 w 208080"/>
                  <a:gd name="textAreaRight" fmla="*/ 208440 w 208080"/>
                  <a:gd name="textAreaTop" fmla="*/ 0 h 244800"/>
                  <a:gd name="textAreaBottom" fmla="*/ 245160 h 244800"/>
                </a:gdLst>
                <a:ahLst/>
                <a:cxnLst/>
                <a:rect l="textAreaLeft" t="textAreaTop" r="textAreaRight" b="textAreaBottom"/>
                <a:pathLst>
                  <a:path w="134207" h="157733">
                    <a:moveTo>
                      <a:pt x="0" y="0"/>
                    </a:moveTo>
                    <a:lnTo>
                      <a:pt x="23908" y="0"/>
                    </a:lnTo>
                    <a:lnTo>
                      <a:pt x="134207" y="157734"/>
                    </a:lnTo>
                    <a:lnTo>
                      <a:pt x="110204" y="157734"/>
                    </a:lnTo>
                    <a:lnTo>
                      <a:pt x="0" y="0"/>
                    </a:lnTo>
                    <a:close/>
                  </a:path>
                </a:pathLst>
              </a:custGeom>
              <a:solidFill>
                <a:schemeClr val="accent2"/>
              </a:solidFill>
              <a:ln w="0">
                <a:noFill/>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sp>
          <p:nvSpPr>
            <p:cNvPr id="434" name="Google Shape;630;p40"/>
            <p:cNvSpPr/>
            <p:nvPr/>
          </p:nvSpPr>
          <p:spPr>
            <a:xfrm>
              <a:off x="6281640" y="3087000"/>
              <a:ext cx="259560" cy="446040"/>
            </a:xfrm>
            <a:custGeom>
              <a:avLst/>
              <a:gdLst>
                <a:gd name="textAreaLeft" fmla="*/ 0 w 259560"/>
                <a:gd name="textAreaRight" fmla="*/ 259920 w 259560"/>
                <a:gd name="textAreaTop" fmla="*/ 0 h 446040"/>
                <a:gd name="textAreaBottom" fmla="*/ 446400 h 446040"/>
              </a:gdLst>
              <a:ahLst/>
              <a:cxnLst/>
              <a:rect l="textAreaLeft" t="textAreaTop" r="textAreaRight" b="textAreaBottom"/>
              <a:pathLst>
                <a:path w="7667" h="13160">
                  <a:moveTo>
                    <a:pt x="859" y="1"/>
                  </a:moveTo>
                  <a:cubicBezTo>
                    <a:pt x="570" y="1"/>
                    <a:pt x="285" y="18"/>
                    <a:pt x="0" y="57"/>
                  </a:cubicBezTo>
                  <a:cubicBezTo>
                    <a:pt x="3272" y="486"/>
                    <a:pt x="5721" y="3276"/>
                    <a:pt x="5721" y="6580"/>
                  </a:cubicBezTo>
                  <a:cubicBezTo>
                    <a:pt x="5721" y="9880"/>
                    <a:pt x="3272" y="12670"/>
                    <a:pt x="0" y="13103"/>
                  </a:cubicBezTo>
                  <a:cubicBezTo>
                    <a:pt x="290" y="13141"/>
                    <a:pt x="578" y="13160"/>
                    <a:pt x="863" y="13160"/>
                  </a:cubicBezTo>
                  <a:cubicBezTo>
                    <a:pt x="4274" y="13160"/>
                    <a:pt x="7190" y="10510"/>
                    <a:pt x="7421" y="7009"/>
                  </a:cubicBezTo>
                  <a:cubicBezTo>
                    <a:pt x="7667" y="3216"/>
                    <a:pt x="4659" y="4"/>
                    <a:pt x="859" y="1"/>
                  </a:cubicBezTo>
                  <a:close/>
                </a:path>
              </a:pathLst>
            </a:custGeom>
            <a:solidFill>
              <a:schemeClr val="lt2"/>
            </a:solidFill>
            <a:ln w="0">
              <a:noFill/>
            </a:ln>
          </p:spPr>
          <p:style>
            <a:lnRef idx="0">
              <a:scrgbClr r="0" g="0" b="0"/>
            </a:lnRef>
            <a:fillRef idx="0">
              <a:scrgbClr r="0" g="0" b="0"/>
            </a:fillRef>
            <a:effectRef idx="0">
              <a:scrgbClr r="0" g="0" b="0"/>
            </a:effectRef>
            <a:fontRef idx="minor"/>
          </p:style>
          <p:txBody>
            <a:bodyPr tIns="91440" bIns="91440"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435" name="Google Shape;631;p40"/>
            <p:cNvGrpSpPr/>
            <p:nvPr/>
          </p:nvGrpSpPr>
          <p:grpSpPr>
            <a:xfrm>
              <a:off x="6075720" y="3075480"/>
              <a:ext cx="469080" cy="469080"/>
              <a:chOff x="6075720" y="3075480"/>
              <a:chExt cx="469080" cy="469080"/>
            </a:xfrm>
          </p:grpSpPr>
          <p:sp>
            <p:nvSpPr>
              <p:cNvPr id="436" name="Google Shape;632;p40"/>
              <p:cNvSpPr/>
              <p:nvPr/>
            </p:nvSpPr>
            <p:spPr>
              <a:xfrm>
                <a:off x="6177240" y="3173040"/>
                <a:ext cx="265680" cy="271440"/>
              </a:xfrm>
              <a:custGeom>
                <a:avLst/>
                <a:gdLst>
                  <a:gd name="textAreaLeft" fmla="*/ 0 w 265680"/>
                  <a:gd name="textAreaRight" fmla="*/ 266040 w 265680"/>
                  <a:gd name="textAreaTop" fmla="*/ 0 h 271440"/>
                  <a:gd name="textAreaBottom" fmla="*/ 271800 h 271440"/>
                </a:gdLst>
                <a:ahLst/>
                <a:cxnLst/>
                <a:rect l="textAreaLeft" t="textAreaTop" r="textAreaRight" b="textAreaBottom"/>
                <a:pathLst>
                  <a:path w="494728" h="505587">
                    <a:moveTo>
                      <a:pt x="294418" y="214122"/>
                    </a:moveTo>
                    <a:lnTo>
                      <a:pt x="478631" y="0"/>
                    </a:lnTo>
                    <a:lnTo>
                      <a:pt x="435007" y="0"/>
                    </a:lnTo>
                    <a:lnTo>
                      <a:pt x="275082" y="185928"/>
                    </a:lnTo>
                    <a:lnTo>
                      <a:pt x="147352" y="0"/>
                    </a:lnTo>
                    <a:lnTo>
                      <a:pt x="0" y="0"/>
                    </a:lnTo>
                    <a:lnTo>
                      <a:pt x="193167" y="281083"/>
                    </a:lnTo>
                    <a:lnTo>
                      <a:pt x="0" y="505587"/>
                    </a:lnTo>
                    <a:lnTo>
                      <a:pt x="43625" y="505587"/>
                    </a:lnTo>
                    <a:lnTo>
                      <a:pt x="212503" y="309277"/>
                    </a:lnTo>
                    <a:lnTo>
                      <a:pt x="347377" y="505587"/>
                    </a:lnTo>
                    <a:lnTo>
                      <a:pt x="494729" y="505587"/>
                    </a:lnTo>
                    <a:lnTo>
                      <a:pt x="294418" y="214027"/>
                    </a:lnTo>
                    <a:lnTo>
                      <a:pt x="294418" y="214027"/>
                    </a:lnTo>
                    <a:close/>
                    <a:moveTo>
                      <a:pt x="234601" y="283655"/>
                    </a:moveTo>
                    <a:lnTo>
                      <a:pt x="215075" y="255651"/>
                    </a:lnTo>
                    <a:lnTo>
                      <a:pt x="59341" y="32861"/>
                    </a:lnTo>
                    <a:lnTo>
                      <a:pt x="126397" y="32861"/>
                    </a:lnTo>
                    <a:lnTo>
                      <a:pt x="252032" y="212598"/>
                    </a:lnTo>
                    <a:lnTo>
                      <a:pt x="271558" y="240601"/>
                    </a:lnTo>
                    <a:lnTo>
                      <a:pt x="434912" y="474250"/>
                    </a:lnTo>
                    <a:lnTo>
                      <a:pt x="367855" y="474250"/>
                    </a:lnTo>
                    <a:lnTo>
                      <a:pt x="234505" y="283559"/>
                    </a:lnTo>
                    <a:lnTo>
                      <a:pt x="234505" y="283559"/>
                    </a:lnTo>
                    <a:close/>
                  </a:path>
                </a:pathLst>
              </a:custGeom>
              <a:solidFill>
                <a:schemeClr val="dk1"/>
              </a:solidFill>
              <a:ln w="0">
                <a:noFill/>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FFFFFF"/>
                  </a:solidFill>
                  <a:latin typeface="OpenSymbol"/>
                </a:endParaRPr>
              </a:p>
            </p:txBody>
          </p:sp>
          <p:sp>
            <p:nvSpPr>
              <p:cNvPr id="437" name="Google Shape;633;p40"/>
              <p:cNvSpPr/>
              <p:nvPr/>
            </p:nvSpPr>
            <p:spPr>
              <a:xfrm>
                <a:off x="6075720" y="3075480"/>
                <a:ext cx="469080" cy="469080"/>
              </a:xfrm>
              <a:custGeom>
                <a:avLst/>
                <a:gdLst>
                  <a:gd name="textAreaLeft" fmla="*/ 0 w 469080"/>
                  <a:gd name="textAreaRight" fmla="*/ 469440 w 469080"/>
                  <a:gd name="textAreaTop" fmla="*/ 0 h 469080"/>
                  <a:gd name="textAreaBottom" fmla="*/ 469440 h 469080"/>
                </a:gdLst>
                <a:ahLst/>
                <a:cxnLst/>
                <a:rect l="textAreaLeft" t="textAreaTop" r="textAreaRight" b="textAreaBottom"/>
                <a:pathLst>
                  <a:path w="10872" h="10860">
                    <a:moveTo>
                      <a:pt x="5430" y="334"/>
                    </a:moveTo>
                    <a:cubicBezTo>
                      <a:pt x="8252" y="334"/>
                      <a:pt x="10526" y="2608"/>
                      <a:pt x="10526" y="5430"/>
                    </a:cubicBezTo>
                    <a:cubicBezTo>
                      <a:pt x="10526" y="8240"/>
                      <a:pt x="8228" y="10514"/>
                      <a:pt x="5430" y="10514"/>
                    </a:cubicBezTo>
                    <a:cubicBezTo>
                      <a:pt x="2620" y="10514"/>
                      <a:pt x="346" y="8240"/>
                      <a:pt x="346" y="5430"/>
                    </a:cubicBezTo>
                    <a:cubicBezTo>
                      <a:pt x="346" y="2608"/>
                      <a:pt x="2620" y="334"/>
                      <a:pt x="5430" y="334"/>
                    </a:cubicBezTo>
                    <a:close/>
                    <a:moveTo>
                      <a:pt x="5430" y="1"/>
                    </a:moveTo>
                    <a:cubicBezTo>
                      <a:pt x="3989" y="1"/>
                      <a:pt x="2620" y="560"/>
                      <a:pt x="1596" y="1584"/>
                    </a:cubicBezTo>
                    <a:cubicBezTo>
                      <a:pt x="572" y="2620"/>
                      <a:pt x="1" y="3989"/>
                      <a:pt x="1" y="5430"/>
                    </a:cubicBezTo>
                    <a:cubicBezTo>
                      <a:pt x="1" y="6871"/>
                      <a:pt x="572" y="8240"/>
                      <a:pt x="1596" y="9264"/>
                    </a:cubicBezTo>
                    <a:cubicBezTo>
                      <a:pt x="2620" y="10300"/>
                      <a:pt x="3989" y="10859"/>
                      <a:pt x="5430" y="10859"/>
                    </a:cubicBezTo>
                    <a:cubicBezTo>
                      <a:pt x="6882" y="10859"/>
                      <a:pt x="8252" y="10300"/>
                      <a:pt x="9276" y="9264"/>
                    </a:cubicBezTo>
                    <a:cubicBezTo>
                      <a:pt x="10300" y="8240"/>
                      <a:pt x="10871" y="6871"/>
                      <a:pt x="10871" y="5430"/>
                    </a:cubicBezTo>
                    <a:cubicBezTo>
                      <a:pt x="10871" y="3989"/>
                      <a:pt x="10300" y="2620"/>
                      <a:pt x="9276" y="1584"/>
                    </a:cubicBezTo>
                    <a:cubicBezTo>
                      <a:pt x="8252" y="560"/>
                      <a:pt x="6882" y="1"/>
                      <a:pt x="5430" y="1"/>
                    </a:cubicBezTo>
                    <a:close/>
                  </a:path>
                </a:pathLst>
              </a:custGeom>
              <a:solidFill>
                <a:schemeClr val="dk1"/>
              </a:solidFill>
              <a:ln w="0">
                <a:noFill/>
              </a:ln>
            </p:spPr>
            <p:style>
              <a:lnRef idx="0">
                <a:scrgbClr r="0" g="0" b="0"/>
              </a:lnRef>
              <a:fillRef idx="0">
                <a:scrgbClr r="0" g="0" b="0"/>
              </a:fillRef>
              <a:effectRef idx="0">
                <a:scrgbClr r="0" g="0" b="0"/>
              </a:effectRef>
              <a:fontRef idx="minor"/>
            </p:style>
            <p:txBody>
              <a:bodyPr tIns="91440" bIns="91440" anchor="ctr">
                <a:noAutofit/>
              </a:bodyPr>
              <a:lstStyle/>
              <a:p>
                <a:pPr defTabSz="914400">
                  <a:lnSpc>
                    <a:spcPct val="100000"/>
                  </a:lnSpc>
                  <a:tabLst>
                    <a:tab pos="0" algn="l"/>
                  </a:tabLst>
                </a:pPr>
                <a:endParaRPr lang="en-US" sz="1800" b="0" strike="noStrike" spc="-1">
                  <a:solidFill>
                    <a:srgbClr val="FFFFFF"/>
                  </a:solidFill>
                  <a:latin typeface="OpenSymbol"/>
                </a:endParaRPr>
              </a:p>
            </p:txBody>
          </p:sp>
        </p:grpSp>
      </p:gr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13320" y="1908900"/>
            <a:ext cx="5401339" cy="3035616"/>
          </a:xfrm>
          <a:prstGeom prst="rect">
            <a:avLst/>
          </a:prstGeom>
          <a:ln>
            <a:noFill/>
          </a:ln>
          <a:effectLst>
            <a:softEdge rad="112500"/>
          </a:effectLst>
        </p:spPr>
      </p:pic>
      <p:sp>
        <p:nvSpPr>
          <p:cNvPr id="403" name="PlaceHolder 2"/>
          <p:cNvSpPr>
            <a:spLocks noGrp="1"/>
          </p:cNvSpPr>
          <p:nvPr>
            <p:ph type="subTitle"/>
          </p:nvPr>
        </p:nvSpPr>
        <p:spPr>
          <a:xfrm>
            <a:off x="55569" y="1344240"/>
            <a:ext cx="6258420" cy="1333980"/>
          </a:xfrm>
          <a:prstGeom prst="rect">
            <a:avLst/>
          </a:prstGeom>
          <a:noFill/>
          <a:ln w="0">
            <a:noFill/>
          </a:ln>
        </p:spPr>
        <p:txBody>
          <a:bodyPr lIns="91440" tIns="91440" rIns="91440" bIns="91440" anchor="t">
            <a:noAutofit/>
          </a:bodyPr>
          <a:lstStyle/>
          <a:p>
            <a:pPr indent="0">
              <a:lnSpc>
                <a:spcPct val="100000"/>
              </a:lnSpc>
              <a:buNone/>
              <a:tabLst>
                <a:tab pos="0" algn="l"/>
              </a:tabLst>
            </a:pPr>
            <a:r>
              <a:rPr lang="en" sz="1400" b="1" strike="noStrike" spc="-1" dirty="0">
                <a:solidFill>
                  <a:schemeClr val="dk1"/>
                </a:solidFill>
                <a:latin typeface="Open Sans"/>
                <a:ea typeface="Open Sans"/>
              </a:rPr>
              <a:t>Do you have any questions</a:t>
            </a:r>
            <a:r>
              <a:rPr lang="en" sz="1400" b="1" strike="noStrike" spc="-1" dirty="0" smtClean="0">
                <a:solidFill>
                  <a:schemeClr val="dk1"/>
                </a:solidFill>
                <a:latin typeface="Open Sans"/>
                <a:ea typeface="Open Sans"/>
              </a:rPr>
              <a:t>? Contact us:</a:t>
            </a:r>
          </a:p>
          <a:p>
            <a:pPr indent="0">
              <a:lnSpc>
                <a:spcPct val="100000"/>
              </a:lnSpc>
              <a:buNone/>
              <a:tabLst>
                <a:tab pos="0" algn="l"/>
              </a:tabLst>
            </a:pPr>
            <a:r>
              <a:rPr lang="en-US" sz="1400" b="1" strike="noStrike" spc="-1" dirty="0" smtClean="0">
                <a:solidFill>
                  <a:srgbClr val="000000"/>
                </a:solidFill>
                <a:latin typeface="OpenSymbol"/>
              </a:rPr>
              <a:t>Company:  Party Go Round</a:t>
            </a:r>
          </a:p>
          <a:p>
            <a:pPr indent="0">
              <a:lnSpc>
                <a:spcPct val="100000"/>
              </a:lnSpc>
              <a:buNone/>
              <a:tabLst>
                <a:tab pos="0" algn="l"/>
              </a:tabLst>
            </a:pPr>
            <a:r>
              <a:rPr lang="en-US" sz="1400" b="1" strike="noStrike" spc="-1" dirty="0" smtClean="0">
                <a:solidFill>
                  <a:srgbClr val="000000"/>
                </a:solidFill>
                <a:latin typeface="OpenSymbol"/>
              </a:rPr>
              <a:t>Email:  contact@party-go-round.com</a:t>
            </a:r>
          </a:p>
          <a:p>
            <a:pPr indent="0">
              <a:lnSpc>
                <a:spcPct val="100000"/>
              </a:lnSpc>
              <a:buNone/>
              <a:tabLst>
                <a:tab pos="0" algn="l"/>
              </a:tabLst>
            </a:pPr>
            <a:r>
              <a:rPr lang="en-US" sz="1400" b="1" strike="noStrike" spc="-1" dirty="0" smtClean="0">
                <a:solidFill>
                  <a:srgbClr val="000000"/>
                </a:solidFill>
                <a:latin typeface="OpenSymbol"/>
              </a:rPr>
              <a:t>Phone:  513-570-5383</a:t>
            </a:r>
          </a:p>
          <a:p>
            <a:pPr indent="0">
              <a:lnSpc>
                <a:spcPct val="100000"/>
              </a:lnSpc>
              <a:buNone/>
              <a:tabLst>
                <a:tab pos="0" algn="l"/>
              </a:tabLst>
            </a:pPr>
            <a:r>
              <a:rPr lang="en-US" sz="1400" b="1" strike="noStrike" spc="-1" dirty="0" smtClean="0">
                <a:solidFill>
                  <a:srgbClr val="000000"/>
                </a:solidFill>
                <a:latin typeface="OpenSymbol"/>
              </a:rPr>
              <a:t>Website:  https://www.party-go-round.com/</a:t>
            </a:r>
            <a:endParaRPr lang="en-US" sz="1400" b="1" strike="noStrike" spc="-1" dirty="0">
              <a:solidFill>
                <a:srgbClr val="000000"/>
              </a:solidFill>
              <a:latin typeface="OpenSymbo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PlaceHolder 1"/>
          <p:cNvSpPr>
            <a:spLocks noGrp="1"/>
          </p:cNvSpPr>
          <p:nvPr>
            <p:ph type="title"/>
          </p:nvPr>
        </p:nvSpPr>
        <p:spPr>
          <a:xfrm>
            <a:off x="1315440" y="237600"/>
            <a:ext cx="7495920" cy="1168200"/>
          </a:xfrm>
          <a:prstGeom prst="rect">
            <a:avLst/>
          </a:prstGeom>
          <a:noFill/>
          <a:ln w="0">
            <a:noFill/>
          </a:ln>
        </p:spPr>
        <p:txBody>
          <a:bodyPr lIns="91440" tIns="91440" rIns="91440" bIns="91440" anchor="b">
            <a:normAutofit/>
          </a:bodyPr>
          <a:lstStyle/>
          <a:p>
            <a:pPr indent="0">
              <a:lnSpc>
                <a:spcPct val="100000"/>
              </a:lnSpc>
              <a:buNone/>
              <a:tabLst>
                <a:tab pos="0" algn="l"/>
              </a:tabLst>
            </a:pPr>
            <a:r>
              <a:rPr lang="en" sz="4000" b="0" i="1" strike="noStrike" spc="-1" dirty="0">
                <a:solidFill>
                  <a:schemeClr val="dk1"/>
                </a:solidFill>
                <a:latin typeface="Funnel Display ExtraBold"/>
                <a:ea typeface="Funnel Display ExtraBold"/>
              </a:rPr>
              <a:t>Introduction</a:t>
            </a:r>
            <a:endParaRPr lang="fr-FR" sz="4000" b="0" strike="noStrike" spc="-1" dirty="0">
              <a:solidFill>
                <a:schemeClr val="dk1"/>
              </a:solidFill>
              <a:latin typeface="Arial"/>
            </a:endParaRPr>
          </a:p>
        </p:txBody>
      </p:sp>
      <p:sp>
        <p:nvSpPr>
          <p:cNvPr id="183" name="PlaceHolder 2"/>
          <p:cNvSpPr>
            <a:spLocks noGrp="1"/>
          </p:cNvSpPr>
          <p:nvPr>
            <p:ph/>
          </p:nvPr>
        </p:nvSpPr>
        <p:spPr>
          <a:xfrm>
            <a:off x="1135440" y="1762132"/>
            <a:ext cx="6752880" cy="2266560"/>
          </a:xfrm>
          <a:prstGeom prst="rect">
            <a:avLst/>
          </a:prstGeom>
          <a:noFill/>
          <a:ln w="0">
            <a:noFill/>
          </a:ln>
        </p:spPr>
        <p:txBody>
          <a:bodyPr lIns="91440" tIns="91440" rIns="91440" bIns="91440" anchor="t">
            <a:normAutofit/>
          </a:bodyPr>
          <a:lstStyle/>
          <a:p>
            <a:pPr indent="0">
              <a:lnSpc>
                <a:spcPct val="100000"/>
              </a:lnSpc>
              <a:buNone/>
              <a:tabLst>
                <a:tab pos="0" algn="l"/>
              </a:tabLst>
            </a:pPr>
            <a:r>
              <a:rPr lang="en" sz="1600" b="0" strike="noStrike" spc="-1" dirty="0">
                <a:solidFill>
                  <a:schemeClr val="dk1"/>
                </a:solidFill>
                <a:latin typeface="Open Sans"/>
                <a:ea typeface="Open Sans"/>
              </a:rPr>
              <a:t>Discover how Party Go Round elevates your events with safe, clean, and thrilling inflatable rentals.</a:t>
            </a:r>
            <a:endParaRPr lang="fr-FR" sz="1600" b="0" strike="noStrike" spc="-1" dirty="0">
              <a:solidFill>
                <a:srgbClr val="000000"/>
              </a:solidFill>
              <a:latin typeface="Aria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8000" y="2290612"/>
            <a:ext cx="4081687" cy="2716177"/>
          </a:xfrm>
          <a:prstGeom prst="rect">
            <a:avLst/>
          </a:prstGeom>
          <a:ln>
            <a:noFill/>
          </a:ln>
          <a:effectLst>
            <a:softEdge rad="112500"/>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 name="Google Shape;302;p30"/>
          <p:cNvGrpSpPr/>
          <p:nvPr/>
        </p:nvGrpSpPr>
        <p:grpSpPr>
          <a:xfrm>
            <a:off x="4261680" y="1750320"/>
            <a:ext cx="3010320" cy="2694600"/>
            <a:chOff x="4261680" y="1750320"/>
            <a:chExt cx="3010320" cy="2694600"/>
          </a:xfrm>
        </p:grpSpPr>
        <p:grpSp>
          <p:nvGrpSpPr>
            <p:cNvPr id="185" name="Google Shape;303;p30"/>
            <p:cNvGrpSpPr/>
            <p:nvPr/>
          </p:nvGrpSpPr>
          <p:grpSpPr>
            <a:xfrm>
              <a:off x="4440240" y="1750320"/>
              <a:ext cx="2831760" cy="2563560"/>
              <a:chOff x="4440240" y="1750320"/>
              <a:chExt cx="2831760" cy="2563560"/>
            </a:xfrm>
          </p:grpSpPr>
          <p:sp>
            <p:nvSpPr>
              <p:cNvPr id="186" name="Google Shape;304;p30"/>
              <p:cNvSpPr/>
              <p:nvPr/>
            </p:nvSpPr>
            <p:spPr>
              <a:xfrm>
                <a:off x="4440240" y="1895760"/>
                <a:ext cx="2831040" cy="2418120"/>
              </a:xfrm>
              <a:custGeom>
                <a:avLst/>
                <a:gdLst>
                  <a:gd name="textAreaLeft" fmla="*/ 0 w 2831040"/>
                  <a:gd name="textAreaRight" fmla="*/ 2831400 w 2831040"/>
                  <a:gd name="textAreaTop" fmla="*/ 0 h 2418120"/>
                  <a:gd name="textAreaBottom" fmla="*/ 2418480 h 2418120"/>
                </a:gdLst>
                <a:ahLst/>
                <a:cxnLst/>
                <a:rect l="textAreaLeft" t="textAreaTop" r="textAreaRight" b="textAreaBottom"/>
                <a:pathLst>
                  <a:path w="4645771" h="5184813">
                    <a:moveTo>
                      <a:pt x="0" y="0"/>
                    </a:moveTo>
                    <a:lnTo>
                      <a:pt x="4645772" y="0"/>
                    </a:lnTo>
                    <a:lnTo>
                      <a:pt x="4645772" y="5184814"/>
                    </a:lnTo>
                    <a:lnTo>
                      <a:pt x="0" y="5184814"/>
                    </a:ln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187" name="Google Shape;305;p30"/>
              <p:cNvSpPr/>
              <p:nvPr/>
            </p:nvSpPr>
            <p:spPr>
              <a:xfrm>
                <a:off x="4440240" y="1750320"/>
                <a:ext cx="2831040" cy="308160"/>
              </a:xfrm>
              <a:custGeom>
                <a:avLst/>
                <a:gdLst>
                  <a:gd name="textAreaLeft" fmla="*/ 0 w 2831040"/>
                  <a:gd name="textAreaRight" fmla="*/ 2831400 w 2831040"/>
                  <a:gd name="textAreaTop" fmla="*/ 0 h 308160"/>
                  <a:gd name="textAreaBottom" fmla="*/ 308520 h 308160"/>
                </a:gdLst>
                <a:ahLst/>
                <a:cxnLst/>
                <a:rect l="textAreaLeft" t="textAreaTop" r="textAreaRight" b="textAreaBottom"/>
                <a:pathLst>
                  <a:path w="4645771" h="654112">
                    <a:moveTo>
                      <a:pt x="0" y="0"/>
                    </a:moveTo>
                    <a:lnTo>
                      <a:pt x="4645772" y="0"/>
                    </a:lnTo>
                    <a:lnTo>
                      <a:pt x="4645772" y="654113"/>
                    </a:lnTo>
                    <a:lnTo>
                      <a:pt x="0" y="654113"/>
                    </a:lnTo>
                    <a:close/>
                  </a:path>
                </a:pathLst>
              </a:custGeom>
              <a:solidFill>
                <a:schemeClr val="lt2"/>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188" name="Google Shape;306;p30"/>
              <p:cNvGrpSpPr/>
              <p:nvPr/>
            </p:nvGrpSpPr>
            <p:grpSpPr>
              <a:xfrm>
                <a:off x="6595560" y="1825200"/>
                <a:ext cx="594360" cy="158040"/>
                <a:chOff x="6595560" y="1825200"/>
                <a:chExt cx="594360" cy="158040"/>
              </a:xfrm>
            </p:grpSpPr>
            <p:sp>
              <p:nvSpPr>
                <p:cNvPr id="189" name="Google Shape;307;p30"/>
                <p:cNvSpPr/>
                <p:nvPr/>
              </p:nvSpPr>
              <p:spPr>
                <a:xfrm>
                  <a:off x="7031880" y="1825200"/>
                  <a:ext cx="158040" cy="158040"/>
                </a:xfrm>
                <a:custGeom>
                  <a:avLst/>
                  <a:gdLst>
                    <a:gd name="textAreaLeft" fmla="*/ 0 w 158040"/>
                    <a:gd name="textAreaRight" fmla="*/ 158400 w 158040"/>
                    <a:gd name="textAreaTop" fmla="*/ 0 h 158040"/>
                    <a:gd name="textAreaBottom" fmla="*/ 158400 h 158040"/>
                  </a:gdLst>
                  <a:ahLst/>
                  <a:cxnLst/>
                  <a:rect l="textAreaLeft" t="textAreaTop" r="textAreaRight" b="textAreaBottom"/>
                  <a:pathLst>
                    <a:path w="375391" h="375391">
                      <a:moveTo>
                        <a:pt x="349384" y="0"/>
                      </a:moveTo>
                      <a:cubicBezTo>
                        <a:pt x="363747" y="0"/>
                        <a:pt x="375391" y="11644"/>
                        <a:pt x="375391" y="26007"/>
                      </a:cubicBezTo>
                      <a:lnTo>
                        <a:pt x="375391" y="349384"/>
                      </a:lnTo>
                      <a:cubicBezTo>
                        <a:pt x="375391" y="363747"/>
                        <a:pt x="363747" y="375391"/>
                        <a:pt x="349384" y="375391"/>
                      </a:cubicBezTo>
                      <a:lnTo>
                        <a:pt x="26008" y="375391"/>
                      </a:lnTo>
                      <a:cubicBezTo>
                        <a:pt x="11644" y="375391"/>
                        <a:pt x="0" y="363747"/>
                        <a:pt x="0" y="349384"/>
                      </a:cubicBezTo>
                      <a:lnTo>
                        <a:pt x="0" y="26007"/>
                      </a:lnTo>
                      <a:cubicBezTo>
                        <a:pt x="0" y="11644"/>
                        <a:pt x="11644" y="0"/>
                        <a:pt x="26008"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190" name="Google Shape;308;p30"/>
                <p:cNvSpPr/>
                <p:nvPr/>
              </p:nvSpPr>
              <p:spPr>
                <a:xfrm>
                  <a:off x="6595560" y="1825200"/>
                  <a:ext cx="158040" cy="158040"/>
                </a:xfrm>
                <a:custGeom>
                  <a:avLst/>
                  <a:gdLst>
                    <a:gd name="textAreaLeft" fmla="*/ 0 w 158040"/>
                    <a:gd name="textAreaRight" fmla="*/ 158400 w 158040"/>
                    <a:gd name="textAreaTop" fmla="*/ 0 h 158040"/>
                    <a:gd name="textAreaBottom" fmla="*/ 158400 h 158040"/>
                  </a:gdLst>
                  <a:ahLst/>
                  <a:cxnLst/>
                  <a:rect l="textAreaLeft" t="textAreaTop" r="textAreaRight" b="textAreaBottom"/>
                  <a:pathLst>
                    <a:path w="375391" h="375391">
                      <a:moveTo>
                        <a:pt x="350120" y="0"/>
                      </a:moveTo>
                      <a:cubicBezTo>
                        <a:pt x="364076" y="0"/>
                        <a:pt x="375391" y="11314"/>
                        <a:pt x="375391" y="25271"/>
                      </a:cubicBezTo>
                      <a:lnTo>
                        <a:pt x="375391" y="350120"/>
                      </a:lnTo>
                      <a:cubicBezTo>
                        <a:pt x="375391" y="364077"/>
                        <a:pt x="364076" y="375391"/>
                        <a:pt x="350120" y="375391"/>
                      </a:cubicBezTo>
                      <a:lnTo>
                        <a:pt x="25271" y="375391"/>
                      </a:lnTo>
                      <a:cubicBezTo>
                        <a:pt x="11314" y="375391"/>
                        <a:pt x="0" y="364077"/>
                        <a:pt x="0" y="350120"/>
                      </a:cubicBezTo>
                      <a:lnTo>
                        <a:pt x="0" y="25271"/>
                      </a:lnTo>
                      <a:cubicBezTo>
                        <a:pt x="0" y="11314"/>
                        <a:pt x="11314" y="0"/>
                        <a:pt x="25271"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191" name="Google Shape;309;p30"/>
                <p:cNvGrpSpPr/>
                <p:nvPr/>
              </p:nvGrpSpPr>
              <p:grpSpPr>
                <a:xfrm>
                  <a:off x="7060680" y="1854000"/>
                  <a:ext cx="100080" cy="100080"/>
                  <a:chOff x="7060680" y="1854000"/>
                  <a:chExt cx="100080" cy="100080"/>
                </a:xfrm>
              </p:grpSpPr>
              <p:sp>
                <p:nvSpPr>
                  <p:cNvPr id="192" name="Google Shape;310;p30"/>
                  <p:cNvSpPr/>
                  <p:nvPr/>
                </p:nvSpPr>
                <p:spPr>
                  <a:xfrm>
                    <a:off x="7060680" y="1854000"/>
                    <a:ext cx="100080" cy="100080"/>
                  </a:xfrm>
                  <a:custGeom>
                    <a:avLst/>
                    <a:gdLst>
                      <a:gd name="textAreaLeft" fmla="*/ 0 w 100080"/>
                      <a:gd name="textAreaRight" fmla="*/ 100440 w 100080"/>
                      <a:gd name="textAreaTop" fmla="*/ 0 h 100080"/>
                      <a:gd name="textAreaBottom" fmla="*/ 100440 h 100080"/>
                    </a:gdLst>
                    <a:ahLst/>
                    <a:cxnLst/>
                    <a:rect l="textAreaLeft" t="textAreaTop" r="textAreaRight" b="textAreaBottom"/>
                    <a:pathLst>
                      <a:path w="237993" h="237993">
                        <a:moveTo>
                          <a:pt x="0" y="0"/>
                        </a:moveTo>
                        <a:lnTo>
                          <a:pt x="237993" y="237993"/>
                        </a:lnTo>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193" name="Google Shape;311;p30"/>
                  <p:cNvSpPr/>
                  <p:nvPr/>
                </p:nvSpPr>
                <p:spPr>
                  <a:xfrm>
                    <a:off x="7060680" y="1854000"/>
                    <a:ext cx="100080" cy="100080"/>
                  </a:xfrm>
                  <a:custGeom>
                    <a:avLst/>
                    <a:gdLst>
                      <a:gd name="textAreaLeft" fmla="*/ 0 w 100080"/>
                      <a:gd name="textAreaRight" fmla="*/ 100440 w 100080"/>
                      <a:gd name="textAreaTop" fmla="*/ 0 h 100080"/>
                      <a:gd name="textAreaBottom" fmla="*/ 100440 h 100080"/>
                    </a:gdLst>
                    <a:ahLst/>
                    <a:cxnLst/>
                    <a:rect l="textAreaLeft" t="textAreaTop" r="textAreaRight" b="textAreaBottom"/>
                    <a:pathLst>
                      <a:path w="237993" h="237993">
                        <a:moveTo>
                          <a:pt x="237993" y="0"/>
                        </a:moveTo>
                        <a:lnTo>
                          <a:pt x="0" y="237993"/>
                        </a:lnTo>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grpSp>
              <p:nvGrpSpPr>
                <p:cNvPr id="194" name="Google Shape;312;p30"/>
                <p:cNvGrpSpPr/>
                <p:nvPr/>
              </p:nvGrpSpPr>
              <p:grpSpPr>
                <a:xfrm>
                  <a:off x="6813720" y="1825200"/>
                  <a:ext cx="158040" cy="158040"/>
                  <a:chOff x="6813720" y="1825200"/>
                  <a:chExt cx="158040" cy="158040"/>
                </a:xfrm>
              </p:grpSpPr>
              <p:sp>
                <p:nvSpPr>
                  <p:cNvPr id="195" name="Google Shape;313;p30"/>
                  <p:cNvSpPr/>
                  <p:nvPr/>
                </p:nvSpPr>
                <p:spPr>
                  <a:xfrm>
                    <a:off x="6813720" y="1825200"/>
                    <a:ext cx="158040" cy="158040"/>
                  </a:xfrm>
                  <a:custGeom>
                    <a:avLst/>
                    <a:gdLst>
                      <a:gd name="textAreaLeft" fmla="*/ 0 w 158040"/>
                      <a:gd name="textAreaRight" fmla="*/ 158400 w 158040"/>
                      <a:gd name="textAreaTop" fmla="*/ 0 h 158040"/>
                      <a:gd name="textAreaBottom" fmla="*/ 158400 h 158040"/>
                    </a:gdLst>
                    <a:ahLst/>
                    <a:cxnLst/>
                    <a:rect l="textAreaLeft" t="textAreaTop" r="textAreaRight" b="textAreaBottom"/>
                    <a:pathLst>
                      <a:path w="375391" h="375391">
                        <a:moveTo>
                          <a:pt x="348157" y="0"/>
                        </a:moveTo>
                        <a:cubicBezTo>
                          <a:pt x="363198" y="0"/>
                          <a:pt x="375391" y="12193"/>
                          <a:pt x="375391" y="27234"/>
                        </a:cubicBezTo>
                        <a:lnTo>
                          <a:pt x="375391" y="348157"/>
                        </a:lnTo>
                        <a:cubicBezTo>
                          <a:pt x="375391" y="363198"/>
                          <a:pt x="363198" y="375391"/>
                          <a:pt x="348157" y="375391"/>
                        </a:cubicBezTo>
                        <a:lnTo>
                          <a:pt x="27234" y="375391"/>
                        </a:lnTo>
                        <a:cubicBezTo>
                          <a:pt x="12193" y="375391"/>
                          <a:pt x="0" y="363198"/>
                          <a:pt x="0" y="348157"/>
                        </a:cubicBezTo>
                        <a:lnTo>
                          <a:pt x="0" y="27234"/>
                        </a:lnTo>
                        <a:cubicBezTo>
                          <a:pt x="0" y="12193"/>
                          <a:pt x="12193" y="0"/>
                          <a:pt x="27234"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196" name="Google Shape;314;p30"/>
                  <p:cNvGrpSpPr/>
                  <p:nvPr/>
                </p:nvGrpSpPr>
                <p:grpSpPr>
                  <a:xfrm>
                    <a:off x="6846840" y="1858320"/>
                    <a:ext cx="91800" cy="91800"/>
                    <a:chOff x="6846840" y="1858320"/>
                    <a:chExt cx="91800" cy="91800"/>
                  </a:xfrm>
                </p:grpSpPr>
                <p:sp>
                  <p:nvSpPr>
                    <p:cNvPr id="197" name="Google Shape;315;p30"/>
                    <p:cNvSpPr/>
                    <p:nvPr/>
                  </p:nvSpPr>
                  <p:spPr>
                    <a:xfrm>
                      <a:off x="6846840" y="1888920"/>
                      <a:ext cx="61200" cy="61200"/>
                    </a:xfrm>
                    <a:custGeom>
                      <a:avLst/>
                      <a:gdLst>
                        <a:gd name="textAreaLeft" fmla="*/ 0 w 61200"/>
                        <a:gd name="textAreaRight" fmla="*/ 61560 w 61200"/>
                        <a:gd name="textAreaTop" fmla="*/ 0 h 61200"/>
                        <a:gd name="textAreaBottom" fmla="*/ 61560 h 61200"/>
                      </a:gdLst>
                      <a:ahLst/>
                      <a:cxnLst/>
                      <a:rect l="textAreaLeft" t="textAreaTop" r="textAreaRight" b="textAreaBottom"/>
                      <a:pathLst>
                        <a:path w="145494" h="145494">
                          <a:moveTo>
                            <a:pt x="0" y="0"/>
                          </a:moveTo>
                          <a:lnTo>
                            <a:pt x="145495" y="0"/>
                          </a:lnTo>
                          <a:lnTo>
                            <a:pt x="145495" y="145495"/>
                          </a:lnTo>
                          <a:lnTo>
                            <a:pt x="0" y="145495"/>
                          </a:ln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tIns="30600" bIns="30600"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198" name="Google Shape;316;p30"/>
                    <p:cNvSpPr/>
                    <p:nvPr/>
                  </p:nvSpPr>
                  <p:spPr>
                    <a:xfrm>
                      <a:off x="6877440" y="1858320"/>
                      <a:ext cx="61200" cy="61200"/>
                    </a:xfrm>
                    <a:custGeom>
                      <a:avLst/>
                      <a:gdLst>
                        <a:gd name="textAreaLeft" fmla="*/ 0 w 61200"/>
                        <a:gd name="textAreaRight" fmla="*/ 61560 w 61200"/>
                        <a:gd name="textAreaTop" fmla="*/ 0 h 61200"/>
                        <a:gd name="textAreaBottom" fmla="*/ 61560 h 61200"/>
                      </a:gdLst>
                      <a:ahLst/>
                      <a:cxnLst/>
                      <a:rect l="textAreaLeft" t="textAreaTop" r="textAreaRight" b="textAreaBottom"/>
                      <a:pathLst>
                        <a:path w="145494" h="145494">
                          <a:moveTo>
                            <a:pt x="0" y="0"/>
                          </a:moveTo>
                          <a:lnTo>
                            <a:pt x="145494" y="0"/>
                          </a:lnTo>
                          <a:lnTo>
                            <a:pt x="145494" y="145495"/>
                          </a:lnTo>
                          <a:lnTo>
                            <a:pt x="0" y="145495"/>
                          </a:ln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tIns="30600" bIns="30600"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grpSp>
            <p:sp>
              <p:nvSpPr>
                <p:cNvPr id="199" name="Google Shape;317;p30"/>
                <p:cNvSpPr/>
                <p:nvPr/>
              </p:nvSpPr>
              <p:spPr>
                <a:xfrm>
                  <a:off x="6618240" y="1898640"/>
                  <a:ext cx="113040" cy="10080"/>
                </a:xfrm>
                <a:custGeom>
                  <a:avLst/>
                  <a:gdLst>
                    <a:gd name="textAreaLeft" fmla="*/ 0 w 113040"/>
                    <a:gd name="textAreaRight" fmla="*/ 113400 w 113040"/>
                    <a:gd name="textAreaTop" fmla="*/ 0 h 10080"/>
                    <a:gd name="textAreaBottom" fmla="*/ 10440 h 10080"/>
                  </a:gdLst>
                  <a:ahLst/>
                  <a:cxnLst/>
                  <a:rect l="textAreaLeft" t="textAreaTop" r="textAreaRight" b="textAreaBottom"/>
                  <a:pathLst>
                    <a:path w="268171" h="24535">
                      <a:moveTo>
                        <a:pt x="0" y="0"/>
                      </a:moveTo>
                      <a:lnTo>
                        <a:pt x="268172" y="0"/>
                      </a:lnTo>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tIns="5040" bIns="5040"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sp>
            <p:nvSpPr>
              <p:cNvPr id="200" name="Google Shape;318;p30"/>
              <p:cNvSpPr/>
              <p:nvPr/>
            </p:nvSpPr>
            <p:spPr>
              <a:xfrm>
                <a:off x="7089480" y="2058480"/>
                <a:ext cx="182160" cy="2250000"/>
              </a:xfrm>
              <a:custGeom>
                <a:avLst/>
                <a:gdLst>
                  <a:gd name="textAreaLeft" fmla="*/ 0 w 182160"/>
                  <a:gd name="textAreaRight" fmla="*/ 182520 w 182160"/>
                  <a:gd name="textAreaTop" fmla="*/ 0 h 2250000"/>
                  <a:gd name="textAreaBottom" fmla="*/ 2250360 h 2250000"/>
                </a:gdLst>
                <a:ahLst/>
                <a:cxnLst/>
                <a:rect l="textAreaLeft" t="textAreaTop" r="textAreaRight" b="textAreaBottom"/>
                <a:pathLst>
                  <a:path w="273323" h="4747838">
                    <a:moveTo>
                      <a:pt x="0" y="0"/>
                    </a:moveTo>
                    <a:lnTo>
                      <a:pt x="273324" y="0"/>
                    </a:lnTo>
                    <a:lnTo>
                      <a:pt x="273324" y="4747839"/>
                    </a:lnTo>
                    <a:lnTo>
                      <a:pt x="0" y="4747839"/>
                    </a:ln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201" name="Google Shape;319;p30"/>
              <p:cNvSpPr/>
              <p:nvPr/>
            </p:nvSpPr>
            <p:spPr>
              <a:xfrm>
                <a:off x="7091640" y="2888280"/>
                <a:ext cx="180360" cy="913680"/>
              </a:xfrm>
              <a:custGeom>
                <a:avLst/>
                <a:gdLst>
                  <a:gd name="textAreaLeft" fmla="*/ 0 w 180360"/>
                  <a:gd name="textAreaRight" fmla="*/ 180720 w 180360"/>
                  <a:gd name="textAreaTop" fmla="*/ 0 h 913680"/>
                  <a:gd name="textAreaBottom" fmla="*/ 914040 h 913680"/>
                </a:gdLst>
                <a:ahLst/>
                <a:cxnLst/>
                <a:rect l="textAreaLeft" t="textAreaTop" r="textAreaRight" b="textAreaBottom"/>
                <a:pathLst>
                  <a:path w="270870" h="1702754">
                    <a:moveTo>
                      <a:pt x="0" y="0"/>
                    </a:moveTo>
                    <a:lnTo>
                      <a:pt x="270870" y="0"/>
                    </a:lnTo>
                    <a:lnTo>
                      <a:pt x="270870" y="1702755"/>
                    </a:lnTo>
                    <a:lnTo>
                      <a:pt x="0" y="1702755"/>
                    </a:lnTo>
                    <a:close/>
                  </a:path>
                </a:pathLst>
              </a:custGeom>
              <a:solidFill>
                <a:schemeClr val="dk2"/>
              </a:solidFill>
              <a:ln w="19050" cap="rnd">
                <a:solidFill>
                  <a:srgbClr val="191919"/>
                </a:solidFill>
                <a:round/>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grpSp>
          <p:nvGrpSpPr>
            <p:cNvPr id="202" name="Google Shape;320;p30"/>
            <p:cNvGrpSpPr/>
            <p:nvPr/>
          </p:nvGrpSpPr>
          <p:grpSpPr>
            <a:xfrm>
              <a:off x="4261680" y="1906920"/>
              <a:ext cx="2831040" cy="2538000"/>
              <a:chOff x="4261680" y="1906920"/>
              <a:chExt cx="2831040" cy="2538000"/>
            </a:xfrm>
          </p:grpSpPr>
          <p:sp>
            <p:nvSpPr>
              <p:cNvPr id="203" name="Google Shape;321;p30"/>
              <p:cNvSpPr/>
              <p:nvPr/>
            </p:nvSpPr>
            <p:spPr>
              <a:xfrm>
                <a:off x="4261680" y="2052720"/>
                <a:ext cx="2831040" cy="2392200"/>
              </a:xfrm>
              <a:custGeom>
                <a:avLst/>
                <a:gdLst>
                  <a:gd name="textAreaLeft" fmla="*/ 0 w 2831040"/>
                  <a:gd name="textAreaRight" fmla="*/ 2831400 w 2831040"/>
                  <a:gd name="textAreaTop" fmla="*/ 0 h 2392200"/>
                  <a:gd name="textAreaBottom" fmla="*/ 2392560 h 2392200"/>
                </a:gdLst>
                <a:ahLst/>
                <a:cxnLst/>
                <a:rect l="textAreaLeft" t="textAreaTop" r="textAreaRight" b="textAreaBottom"/>
                <a:pathLst>
                  <a:path w="4645771" h="5184813">
                    <a:moveTo>
                      <a:pt x="0" y="0"/>
                    </a:moveTo>
                    <a:lnTo>
                      <a:pt x="4645772" y="0"/>
                    </a:lnTo>
                    <a:lnTo>
                      <a:pt x="4645772" y="5184814"/>
                    </a:lnTo>
                    <a:lnTo>
                      <a:pt x="0" y="5184814"/>
                    </a:lnTo>
                    <a:close/>
                  </a:path>
                </a:pathLst>
              </a:custGeom>
              <a:solidFill>
                <a:schemeClr val="lt1"/>
              </a:solidFill>
              <a:ln w="19050" cap="rnd">
                <a:solidFill>
                  <a:srgbClr val="191919"/>
                </a:solidFill>
                <a:round/>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204" name="Google Shape;322;p30"/>
              <p:cNvSpPr/>
              <p:nvPr/>
            </p:nvSpPr>
            <p:spPr>
              <a:xfrm>
                <a:off x="4261680" y="1906920"/>
                <a:ext cx="2831040" cy="308160"/>
              </a:xfrm>
              <a:custGeom>
                <a:avLst/>
                <a:gdLst>
                  <a:gd name="textAreaLeft" fmla="*/ 0 w 2831040"/>
                  <a:gd name="textAreaRight" fmla="*/ 2831400 w 2831040"/>
                  <a:gd name="textAreaTop" fmla="*/ 0 h 308160"/>
                  <a:gd name="textAreaBottom" fmla="*/ 308520 h 308160"/>
                </a:gdLst>
                <a:ahLst/>
                <a:cxnLst/>
                <a:rect l="textAreaLeft" t="textAreaTop" r="textAreaRight" b="textAreaBottom"/>
                <a:pathLst>
                  <a:path w="4645771" h="654112">
                    <a:moveTo>
                      <a:pt x="0" y="0"/>
                    </a:moveTo>
                    <a:lnTo>
                      <a:pt x="4645772" y="0"/>
                    </a:lnTo>
                    <a:lnTo>
                      <a:pt x="4645772" y="654113"/>
                    </a:lnTo>
                    <a:lnTo>
                      <a:pt x="0" y="654113"/>
                    </a:lnTo>
                    <a:close/>
                  </a:path>
                </a:pathLst>
              </a:custGeom>
              <a:solidFill>
                <a:schemeClr val="lt2"/>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205" name="Google Shape;323;p30"/>
              <p:cNvGrpSpPr/>
              <p:nvPr/>
            </p:nvGrpSpPr>
            <p:grpSpPr>
              <a:xfrm>
                <a:off x="6387840" y="1980360"/>
                <a:ext cx="606960" cy="161640"/>
                <a:chOff x="6387840" y="1980360"/>
                <a:chExt cx="606960" cy="161640"/>
              </a:xfrm>
            </p:grpSpPr>
            <p:sp>
              <p:nvSpPr>
                <p:cNvPr id="206" name="Google Shape;324;p30"/>
                <p:cNvSpPr/>
                <p:nvPr/>
              </p:nvSpPr>
              <p:spPr>
                <a:xfrm>
                  <a:off x="6387840" y="1980360"/>
                  <a:ext cx="161640" cy="161640"/>
                </a:xfrm>
                <a:custGeom>
                  <a:avLst/>
                  <a:gdLst>
                    <a:gd name="textAreaLeft" fmla="*/ 0 w 161640"/>
                    <a:gd name="textAreaRight" fmla="*/ 162000 w 161640"/>
                    <a:gd name="textAreaTop" fmla="*/ 0 h 161640"/>
                    <a:gd name="textAreaBottom" fmla="*/ 162000 h 161640"/>
                  </a:gdLst>
                  <a:ahLst/>
                  <a:cxnLst/>
                  <a:rect l="textAreaLeft" t="textAreaTop" r="textAreaRight" b="textAreaBottom"/>
                  <a:pathLst>
                    <a:path w="375391" h="375391">
                      <a:moveTo>
                        <a:pt x="350120" y="0"/>
                      </a:moveTo>
                      <a:cubicBezTo>
                        <a:pt x="364077" y="0"/>
                        <a:pt x="375391" y="11314"/>
                        <a:pt x="375391" y="25271"/>
                      </a:cubicBezTo>
                      <a:lnTo>
                        <a:pt x="375391" y="350120"/>
                      </a:lnTo>
                      <a:cubicBezTo>
                        <a:pt x="375391" y="364077"/>
                        <a:pt x="364077" y="375391"/>
                        <a:pt x="350120" y="375391"/>
                      </a:cubicBezTo>
                      <a:lnTo>
                        <a:pt x="25271" y="375391"/>
                      </a:lnTo>
                      <a:cubicBezTo>
                        <a:pt x="11314" y="375391"/>
                        <a:pt x="0" y="364077"/>
                        <a:pt x="0" y="350120"/>
                      </a:cubicBezTo>
                      <a:lnTo>
                        <a:pt x="0" y="25271"/>
                      </a:lnTo>
                      <a:cubicBezTo>
                        <a:pt x="0" y="11314"/>
                        <a:pt x="11314" y="0"/>
                        <a:pt x="25271"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207" name="Google Shape;325;p30"/>
                <p:cNvGrpSpPr/>
                <p:nvPr/>
              </p:nvGrpSpPr>
              <p:grpSpPr>
                <a:xfrm>
                  <a:off x="6833160" y="1980360"/>
                  <a:ext cx="161640" cy="161640"/>
                  <a:chOff x="6833160" y="1980360"/>
                  <a:chExt cx="161640" cy="161640"/>
                </a:xfrm>
              </p:grpSpPr>
              <p:sp>
                <p:nvSpPr>
                  <p:cNvPr id="208" name="Google Shape;326;p30"/>
                  <p:cNvSpPr/>
                  <p:nvPr/>
                </p:nvSpPr>
                <p:spPr>
                  <a:xfrm>
                    <a:off x="6833160" y="1980360"/>
                    <a:ext cx="161640" cy="161640"/>
                  </a:xfrm>
                  <a:custGeom>
                    <a:avLst/>
                    <a:gdLst>
                      <a:gd name="textAreaLeft" fmla="*/ 0 w 161640"/>
                      <a:gd name="textAreaRight" fmla="*/ 162000 w 161640"/>
                      <a:gd name="textAreaTop" fmla="*/ 0 h 161640"/>
                      <a:gd name="textAreaBottom" fmla="*/ 162000 h 161640"/>
                    </a:gdLst>
                    <a:ahLst/>
                    <a:cxnLst/>
                    <a:rect l="textAreaLeft" t="textAreaTop" r="textAreaRight" b="textAreaBottom"/>
                    <a:pathLst>
                      <a:path w="375391" h="375391">
                        <a:moveTo>
                          <a:pt x="349384" y="0"/>
                        </a:moveTo>
                        <a:cubicBezTo>
                          <a:pt x="363747" y="0"/>
                          <a:pt x="375391" y="11644"/>
                          <a:pt x="375391" y="26007"/>
                        </a:cubicBezTo>
                        <a:lnTo>
                          <a:pt x="375391" y="349384"/>
                        </a:lnTo>
                        <a:cubicBezTo>
                          <a:pt x="375391" y="363747"/>
                          <a:pt x="363747" y="375391"/>
                          <a:pt x="349384" y="375391"/>
                        </a:cubicBezTo>
                        <a:lnTo>
                          <a:pt x="26008" y="375391"/>
                        </a:lnTo>
                        <a:cubicBezTo>
                          <a:pt x="11644" y="375391"/>
                          <a:pt x="0" y="363747"/>
                          <a:pt x="0" y="349384"/>
                        </a:cubicBezTo>
                        <a:lnTo>
                          <a:pt x="0" y="26007"/>
                        </a:lnTo>
                        <a:cubicBezTo>
                          <a:pt x="0" y="11644"/>
                          <a:pt x="11644" y="0"/>
                          <a:pt x="26008"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209" name="Google Shape;327;p30"/>
                  <p:cNvGrpSpPr/>
                  <p:nvPr/>
                </p:nvGrpSpPr>
                <p:grpSpPr>
                  <a:xfrm>
                    <a:off x="6862680" y="2009880"/>
                    <a:ext cx="102240" cy="102240"/>
                    <a:chOff x="6862680" y="2009880"/>
                    <a:chExt cx="102240" cy="102240"/>
                  </a:xfrm>
                </p:grpSpPr>
                <p:sp>
                  <p:nvSpPr>
                    <p:cNvPr id="210" name="Google Shape;328;p30"/>
                    <p:cNvSpPr/>
                    <p:nvPr/>
                  </p:nvSpPr>
                  <p:spPr>
                    <a:xfrm>
                      <a:off x="6862680" y="2009880"/>
                      <a:ext cx="102240" cy="102240"/>
                    </a:xfrm>
                    <a:custGeom>
                      <a:avLst/>
                      <a:gdLst>
                        <a:gd name="textAreaLeft" fmla="*/ 0 w 102240"/>
                        <a:gd name="textAreaRight" fmla="*/ 102600 w 102240"/>
                        <a:gd name="textAreaTop" fmla="*/ 0 h 102240"/>
                        <a:gd name="textAreaBottom" fmla="*/ 102600 h 102240"/>
                      </a:gdLst>
                      <a:ahLst/>
                      <a:cxnLst/>
                      <a:rect l="textAreaLeft" t="textAreaTop" r="textAreaRight" b="textAreaBottom"/>
                      <a:pathLst>
                        <a:path w="237993" h="237993">
                          <a:moveTo>
                            <a:pt x="0" y="0"/>
                          </a:moveTo>
                          <a:lnTo>
                            <a:pt x="237993" y="237993"/>
                          </a:lnTo>
                        </a:path>
                      </a:pathLst>
                    </a:custGeom>
                    <a:no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211" name="Google Shape;329;p30"/>
                    <p:cNvSpPr/>
                    <p:nvPr/>
                  </p:nvSpPr>
                  <p:spPr>
                    <a:xfrm>
                      <a:off x="6862680" y="2009880"/>
                      <a:ext cx="102240" cy="102240"/>
                    </a:xfrm>
                    <a:custGeom>
                      <a:avLst/>
                      <a:gdLst>
                        <a:gd name="textAreaLeft" fmla="*/ 0 w 102240"/>
                        <a:gd name="textAreaRight" fmla="*/ 102600 w 102240"/>
                        <a:gd name="textAreaTop" fmla="*/ 0 h 102240"/>
                        <a:gd name="textAreaBottom" fmla="*/ 102600 h 102240"/>
                      </a:gdLst>
                      <a:ahLst/>
                      <a:cxnLst/>
                      <a:rect l="textAreaLeft" t="textAreaTop" r="textAreaRight" b="textAreaBottom"/>
                      <a:pathLst>
                        <a:path w="237993" h="237993">
                          <a:moveTo>
                            <a:pt x="237993" y="0"/>
                          </a:moveTo>
                          <a:lnTo>
                            <a:pt x="0" y="237993"/>
                          </a:lnTo>
                        </a:path>
                      </a:pathLst>
                    </a:custGeom>
                    <a:no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grpSp>
            <p:grpSp>
              <p:nvGrpSpPr>
                <p:cNvPr id="212" name="Google Shape;330;p30"/>
                <p:cNvGrpSpPr/>
                <p:nvPr/>
              </p:nvGrpSpPr>
              <p:grpSpPr>
                <a:xfrm>
                  <a:off x="6610320" y="1980360"/>
                  <a:ext cx="161640" cy="161640"/>
                  <a:chOff x="6610320" y="1980360"/>
                  <a:chExt cx="161640" cy="161640"/>
                </a:xfrm>
              </p:grpSpPr>
              <p:sp>
                <p:nvSpPr>
                  <p:cNvPr id="213" name="Google Shape;331;p30"/>
                  <p:cNvSpPr/>
                  <p:nvPr/>
                </p:nvSpPr>
                <p:spPr>
                  <a:xfrm>
                    <a:off x="6610320" y="1980360"/>
                    <a:ext cx="161640" cy="161640"/>
                  </a:xfrm>
                  <a:custGeom>
                    <a:avLst/>
                    <a:gdLst>
                      <a:gd name="textAreaLeft" fmla="*/ 0 w 161640"/>
                      <a:gd name="textAreaRight" fmla="*/ 162000 w 161640"/>
                      <a:gd name="textAreaTop" fmla="*/ 0 h 161640"/>
                      <a:gd name="textAreaBottom" fmla="*/ 162000 h 161640"/>
                    </a:gdLst>
                    <a:ahLst/>
                    <a:cxnLst/>
                    <a:rect l="textAreaLeft" t="textAreaTop" r="textAreaRight" b="textAreaBottom"/>
                    <a:pathLst>
                      <a:path w="375391" h="375391">
                        <a:moveTo>
                          <a:pt x="348157" y="0"/>
                        </a:moveTo>
                        <a:cubicBezTo>
                          <a:pt x="363198" y="0"/>
                          <a:pt x="375391" y="12193"/>
                          <a:pt x="375391" y="27234"/>
                        </a:cubicBezTo>
                        <a:lnTo>
                          <a:pt x="375391" y="348157"/>
                        </a:lnTo>
                        <a:cubicBezTo>
                          <a:pt x="375391" y="363198"/>
                          <a:pt x="363198" y="375391"/>
                          <a:pt x="348157" y="375391"/>
                        </a:cubicBezTo>
                        <a:lnTo>
                          <a:pt x="27234" y="375391"/>
                        </a:lnTo>
                        <a:cubicBezTo>
                          <a:pt x="12193" y="375391"/>
                          <a:pt x="0" y="363198"/>
                          <a:pt x="0" y="348157"/>
                        </a:cubicBezTo>
                        <a:lnTo>
                          <a:pt x="0" y="27234"/>
                        </a:lnTo>
                        <a:cubicBezTo>
                          <a:pt x="0" y="12193"/>
                          <a:pt x="12193" y="0"/>
                          <a:pt x="27234"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214" name="Google Shape;332;p30"/>
                  <p:cNvGrpSpPr/>
                  <p:nvPr/>
                </p:nvGrpSpPr>
                <p:grpSpPr>
                  <a:xfrm>
                    <a:off x="6633360" y="2003400"/>
                    <a:ext cx="115200" cy="115200"/>
                    <a:chOff x="6633360" y="2003400"/>
                    <a:chExt cx="115200" cy="115200"/>
                  </a:xfrm>
                </p:grpSpPr>
                <p:grpSp>
                  <p:nvGrpSpPr>
                    <p:cNvPr id="215" name="Google Shape;333;p30"/>
                    <p:cNvGrpSpPr/>
                    <p:nvPr/>
                  </p:nvGrpSpPr>
                  <p:grpSpPr>
                    <a:xfrm>
                      <a:off x="6633360" y="2041920"/>
                      <a:ext cx="76680" cy="76680"/>
                      <a:chOff x="6633360" y="2041920"/>
                      <a:chExt cx="76680" cy="76680"/>
                    </a:xfrm>
                  </p:grpSpPr>
                  <p:sp>
                    <p:nvSpPr>
                      <p:cNvPr id="216" name="Google Shape;334;p30"/>
                      <p:cNvSpPr/>
                      <p:nvPr/>
                    </p:nvSpPr>
                    <p:spPr>
                      <a:xfrm>
                        <a:off x="6638760" y="2047320"/>
                        <a:ext cx="66240" cy="66240"/>
                      </a:xfrm>
                      <a:custGeom>
                        <a:avLst/>
                        <a:gdLst>
                          <a:gd name="textAreaLeft" fmla="*/ 0 w 66240"/>
                          <a:gd name="textAreaRight" fmla="*/ 66600 w 66240"/>
                          <a:gd name="textAreaTop" fmla="*/ 0 h 66240"/>
                          <a:gd name="textAreaBottom" fmla="*/ 66600 h 66240"/>
                        </a:gdLst>
                        <a:ahLst/>
                        <a:cxnLst/>
                        <a:rect l="textAreaLeft" t="textAreaTop" r="textAreaRight" b="textAreaBottom"/>
                        <a:pathLst>
                          <a:path w="154327" h="154327">
                            <a:moveTo>
                              <a:pt x="0" y="0"/>
                            </a:moveTo>
                            <a:lnTo>
                              <a:pt x="154327" y="0"/>
                            </a:lnTo>
                            <a:lnTo>
                              <a:pt x="154327" y="154327"/>
                            </a:lnTo>
                            <a:lnTo>
                              <a:pt x="0" y="154327"/>
                            </a:lnTo>
                            <a:close/>
                          </a:path>
                        </a:pathLst>
                      </a:custGeom>
                      <a:solidFill>
                        <a:srgbClr val="FFFFFF"/>
                      </a:solidFill>
                      <a:ln w="19050">
                        <a:solidFill>
                          <a:srgbClr val="191919"/>
                        </a:solidFill>
                        <a:round/>
                      </a:ln>
                    </p:spPr>
                    <p:style>
                      <a:lnRef idx="0">
                        <a:scrgbClr r="0" g="0" b="0"/>
                      </a:lnRef>
                      <a:fillRef idx="0">
                        <a:scrgbClr r="0" g="0" b="0"/>
                      </a:fillRef>
                      <a:effectRef idx="0">
                        <a:scrgbClr r="0" g="0" b="0"/>
                      </a:effectRef>
                      <a:fontRef idx="minor"/>
                    </p:style>
                    <p:txBody>
                      <a:bodyPr tIns="33120" bIns="33120"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217" name="Google Shape;335;p30"/>
                      <p:cNvSpPr/>
                      <p:nvPr/>
                    </p:nvSpPr>
                    <p:spPr>
                      <a:xfrm>
                        <a:off x="6633360" y="2041920"/>
                        <a:ext cx="76680" cy="76680"/>
                      </a:xfrm>
                      <a:custGeom>
                        <a:avLst/>
                        <a:gdLst>
                          <a:gd name="textAreaLeft" fmla="*/ 0 w 76680"/>
                          <a:gd name="textAreaRight" fmla="*/ 77040 w 76680"/>
                          <a:gd name="textAreaTop" fmla="*/ 0 h 76680"/>
                          <a:gd name="textAreaBottom" fmla="*/ 77040 h 76680"/>
                        </a:gdLst>
                        <a:ahLst/>
                        <a:cxnLst/>
                        <a:rect l="textAreaLeft" t="textAreaTop" r="textAreaRight" b="textAreaBottom"/>
                        <a:pathLst>
                          <a:path w="178862" h="178862">
                            <a:moveTo>
                              <a:pt x="154327" y="24535"/>
                            </a:moveTo>
                            <a:lnTo>
                              <a:pt x="154327" y="154327"/>
                            </a:lnTo>
                            <a:lnTo>
                              <a:pt x="24535" y="154327"/>
                            </a:lnTo>
                            <a:lnTo>
                              <a:pt x="24535" y="24535"/>
                            </a:lnTo>
                            <a:lnTo>
                              <a:pt x="154327" y="24535"/>
                            </a:lnTo>
                            <a:moveTo>
                              <a:pt x="178863" y="0"/>
                            </a:moveTo>
                            <a:lnTo>
                              <a:pt x="0" y="0"/>
                            </a:lnTo>
                            <a:lnTo>
                              <a:pt x="0" y="178863"/>
                            </a:lnTo>
                            <a:lnTo>
                              <a:pt x="178863" y="178863"/>
                            </a:lnTo>
                            <a:lnTo>
                              <a:pt x="178863" y="0"/>
                            </a:lnTo>
                            <a:lnTo>
                              <a:pt x="178863" y="0"/>
                            </a:lnTo>
                            <a:close/>
                          </a:path>
                        </a:pathLst>
                      </a:custGeom>
                      <a:solidFill>
                        <a:srgbClr val="010101"/>
                      </a:solidFill>
                      <a:ln w="0">
                        <a:noFill/>
                      </a:ln>
                    </p:spPr>
                    <p:style>
                      <a:lnRef idx="0">
                        <a:scrgbClr r="0" g="0" b="0"/>
                      </a:lnRef>
                      <a:fillRef idx="0">
                        <a:scrgbClr r="0" g="0" b="0"/>
                      </a:fillRef>
                      <a:effectRef idx="0">
                        <a:scrgbClr r="0" g="0" b="0"/>
                      </a:effectRef>
                      <a:fontRef idx="minor"/>
                    </p:style>
                    <p:txBody>
                      <a:bodyPr tIns="38520" bIns="38520" anchor="ctr">
                        <a:noAutofit/>
                      </a:bodyPr>
                      <a:lstStyle/>
                      <a:p>
                        <a:pPr defTabSz="914400">
                          <a:lnSpc>
                            <a:spcPct val="100000"/>
                          </a:lnSpc>
                          <a:tabLst>
                            <a:tab pos="0" algn="l"/>
                          </a:tabLst>
                        </a:pPr>
                        <a:endParaRPr lang="en-US" sz="1800" b="0" strike="noStrike" spc="-1">
                          <a:solidFill>
                            <a:srgbClr val="FFFFFF"/>
                          </a:solidFill>
                          <a:latin typeface="OpenSymbol"/>
                        </a:endParaRPr>
                      </a:p>
                    </p:txBody>
                  </p:sp>
                </p:grpSp>
                <p:grpSp>
                  <p:nvGrpSpPr>
                    <p:cNvPr id="218" name="Google Shape;336;p30"/>
                    <p:cNvGrpSpPr/>
                    <p:nvPr/>
                  </p:nvGrpSpPr>
                  <p:grpSpPr>
                    <a:xfrm>
                      <a:off x="6671880" y="2003400"/>
                      <a:ext cx="76680" cy="76680"/>
                      <a:chOff x="6671880" y="2003400"/>
                      <a:chExt cx="76680" cy="76680"/>
                    </a:xfrm>
                  </p:grpSpPr>
                  <p:sp>
                    <p:nvSpPr>
                      <p:cNvPr id="219" name="Google Shape;337;p30"/>
                      <p:cNvSpPr/>
                      <p:nvPr/>
                    </p:nvSpPr>
                    <p:spPr>
                      <a:xfrm>
                        <a:off x="6677280" y="2008800"/>
                        <a:ext cx="66240" cy="66240"/>
                      </a:xfrm>
                      <a:custGeom>
                        <a:avLst/>
                        <a:gdLst>
                          <a:gd name="textAreaLeft" fmla="*/ 0 w 66240"/>
                          <a:gd name="textAreaRight" fmla="*/ 66600 w 66240"/>
                          <a:gd name="textAreaTop" fmla="*/ 0 h 66240"/>
                          <a:gd name="textAreaBottom" fmla="*/ 66600 h 66240"/>
                        </a:gdLst>
                        <a:ahLst/>
                        <a:cxnLst/>
                        <a:rect l="textAreaLeft" t="textAreaTop" r="textAreaRight" b="textAreaBottom"/>
                        <a:pathLst>
                          <a:path w="154327" h="154327">
                            <a:moveTo>
                              <a:pt x="0" y="0"/>
                            </a:moveTo>
                            <a:lnTo>
                              <a:pt x="154327" y="0"/>
                            </a:lnTo>
                            <a:lnTo>
                              <a:pt x="154327" y="154327"/>
                            </a:lnTo>
                            <a:lnTo>
                              <a:pt x="0" y="154327"/>
                            </a:lnTo>
                            <a:close/>
                          </a:path>
                        </a:pathLst>
                      </a:custGeom>
                      <a:solidFill>
                        <a:srgbClr val="FFFFFF"/>
                      </a:solidFill>
                      <a:ln w="19050">
                        <a:solidFill>
                          <a:srgbClr val="191919"/>
                        </a:solidFill>
                        <a:round/>
                      </a:ln>
                    </p:spPr>
                    <p:style>
                      <a:lnRef idx="0">
                        <a:scrgbClr r="0" g="0" b="0"/>
                      </a:lnRef>
                      <a:fillRef idx="0">
                        <a:scrgbClr r="0" g="0" b="0"/>
                      </a:fillRef>
                      <a:effectRef idx="0">
                        <a:scrgbClr r="0" g="0" b="0"/>
                      </a:effectRef>
                      <a:fontRef idx="minor"/>
                    </p:style>
                    <p:txBody>
                      <a:bodyPr tIns="33120" bIns="33120"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220" name="Google Shape;338;p30"/>
                      <p:cNvSpPr/>
                      <p:nvPr/>
                    </p:nvSpPr>
                    <p:spPr>
                      <a:xfrm>
                        <a:off x="6671880" y="2003400"/>
                        <a:ext cx="76680" cy="76680"/>
                      </a:xfrm>
                      <a:custGeom>
                        <a:avLst/>
                        <a:gdLst>
                          <a:gd name="textAreaLeft" fmla="*/ 0 w 76680"/>
                          <a:gd name="textAreaRight" fmla="*/ 77040 w 76680"/>
                          <a:gd name="textAreaTop" fmla="*/ 0 h 76680"/>
                          <a:gd name="textAreaBottom" fmla="*/ 77040 h 76680"/>
                        </a:gdLst>
                        <a:ahLst/>
                        <a:cxnLst/>
                        <a:rect l="textAreaLeft" t="textAreaTop" r="textAreaRight" b="textAreaBottom"/>
                        <a:pathLst>
                          <a:path w="178862" h="178862">
                            <a:moveTo>
                              <a:pt x="154327" y="24535"/>
                            </a:moveTo>
                            <a:lnTo>
                              <a:pt x="154327" y="154327"/>
                            </a:lnTo>
                            <a:lnTo>
                              <a:pt x="24535" y="154327"/>
                            </a:lnTo>
                            <a:lnTo>
                              <a:pt x="24535" y="24535"/>
                            </a:lnTo>
                            <a:lnTo>
                              <a:pt x="154327" y="24535"/>
                            </a:lnTo>
                            <a:moveTo>
                              <a:pt x="178863" y="0"/>
                            </a:moveTo>
                            <a:lnTo>
                              <a:pt x="0" y="0"/>
                            </a:lnTo>
                            <a:lnTo>
                              <a:pt x="0" y="178863"/>
                            </a:lnTo>
                            <a:lnTo>
                              <a:pt x="178863" y="178863"/>
                            </a:lnTo>
                            <a:lnTo>
                              <a:pt x="178863" y="0"/>
                            </a:lnTo>
                            <a:lnTo>
                              <a:pt x="178863" y="0"/>
                            </a:lnTo>
                            <a:close/>
                          </a:path>
                        </a:pathLst>
                      </a:custGeom>
                      <a:solidFill>
                        <a:srgbClr val="010101"/>
                      </a:solidFill>
                      <a:ln w="0">
                        <a:noFill/>
                      </a:ln>
                    </p:spPr>
                    <p:style>
                      <a:lnRef idx="0">
                        <a:scrgbClr r="0" g="0" b="0"/>
                      </a:lnRef>
                      <a:fillRef idx="0">
                        <a:scrgbClr r="0" g="0" b="0"/>
                      </a:fillRef>
                      <a:effectRef idx="0">
                        <a:scrgbClr r="0" g="0" b="0"/>
                      </a:effectRef>
                      <a:fontRef idx="minor"/>
                    </p:style>
                    <p:txBody>
                      <a:bodyPr tIns="38520" bIns="38520" anchor="ctr">
                        <a:noAutofit/>
                      </a:bodyPr>
                      <a:lstStyle/>
                      <a:p>
                        <a:pPr defTabSz="914400">
                          <a:lnSpc>
                            <a:spcPct val="100000"/>
                          </a:lnSpc>
                          <a:tabLst>
                            <a:tab pos="0" algn="l"/>
                          </a:tabLst>
                        </a:pPr>
                        <a:endParaRPr lang="en-US" sz="1800" b="0" strike="noStrike" spc="-1">
                          <a:solidFill>
                            <a:srgbClr val="FFFFFF"/>
                          </a:solidFill>
                          <a:latin typeface="OpenSymbol"/>
                        </a:endParaRPr>
                      </a:p>
                    </p:txBody>
                  </p:sp>
                </p:grpSp>
              </p:grpSp>
            </p:grpSp>
            <p:sp>
              <p:nvSpPr>
                <p:cNvPr id="221" name="Google Shape;339;p30"/>
                <p:cNvSpPr/>
                <p:nvPr/>
              </p:nvSpPr>
              <p:spPr>
                <a:xfrm>
                  <a:off x="6410880" y="2055600"/>
                  <a:ext cx="115560" cy="10080"/>
                </a:xfrm>
                <a:custGeom>
                  <a:avLst/>
                  <a:gdLst>
                    <a:gd name="textAreaLeft" fmla="*/ 0 w 115560"/>
                    <a:gd name="textAreaRight" fmla="*/ 115920 w 115560"/>
                    <a:gd name="textAreaTop" fmla="*/ 0 h 10080"/>
                    <a:gd name="textAreaBottom" fmla="*/ 10440 h 10080"/>
                  </a:gdLst>
                  <a:ahLst/>
                  <a:cxnLst/>
                  <a:rect l="textAreaLeft" t="textAreaTop" r="textAreaRight" b="textAreaBottom"/>
                  <a:pathLst>
                    <a:path w="268416" h="24535">
                      <a:moveTo>
                        <a:pt x="0" y="0"/>
                      </a:moveTo>
                      <a:lnTo>
                        <a:pt x="268417" y="0"/>
                      </a:lnTo>
                    </a:path>
                  </a:pathLst>
                </a:custGeom>
                <a:noFill/>
                <a:ln w="19050">
                  <a:solidFill>
                    <a:srgbClr val="191919"/>
                  </a:solidFill>
                  <a:miter/>
                </a:ln>
              </p:spPr>
              <p:style>
                <a:lnRef idx="0">
                  <a:scrgbClr r="0" g="0" b="0"/>
                </a:lnRef>
                <a:fillRef idx="0">
                  <a:scrgbClr r="0" g="0" b="0"/>
                </a:fillRef>
                <a:effectRef idx="0">
                  <a:scrgbClr r="0" g="0" b="0"/>
                </a:effectRef>
                <a:fontRef idx="minor"/>
              </p:style>
              <p:txBody>
                <a:bodyPr tIns="5040" bIns="5040"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grpSp>
      </p:grpSp>
      <p:sp>
        <p:nvSpPr>
          <p:cNvPr id="222" name="PlaceHolder 1"/>
          <p:cNvSpPr>
            <a:spLocks noGrp="1"/>
          </p:cNvSpPr>
          <p:nvPr>
            <p:ph type="subTitle"/>
          </p:nvPr>
        </p:nvSpPr>
        <p:spPr>
          <a:xfrm>
            <a:off x="762120" y="1171440"/>
            <a:ext cx="3342960" cy="2009520"/>
          </a:xfrm>
          <a:prstGeom prst="rect">
            <a:avLst/>
          </a:prstGeom>
          <a:noFill/>
          <a:ln w="0">
            <a:noFill/>
          </a:ln>
        </p:spPr>
        <p:txBody>
          <a:bodyPr lIns="91440" tIns="91440" rIns="91440" bIns="91440" anchor="t">
            <a:normAutofit/>
          </a:bodyPr>
          <a:lstStyle/>
          <a:p>
            <a:pPr algn="ctr"/>
            <a:endParaRPr lang="en-US" sz="1600" b="0" strike="noStrike" spc="-1">
              <a:solidFill>
                <a:schemeClr val="dk1"/>
              </a:solidFill>
              <a:latin typeface="Open Sans"/>
              <a:ea typeface="Open Sans"/>
            </a:endParaRPr>
          </a:p>
        </p:txBody>
      </p:sp>
      <p:sp>
        <p:nvSpPr>
          <p:cNvPr id="223" name="PlaceHolder 2"/>
          <p:cNvSpPr>
            <a:spLocks noGrp="1"/>
          </p:cNvSpPr>
          <p:nvPr>
            <p:ph type="title"/>
          </p:nvPr>
        </p:nvSpPr>
        <p:spPr>
          <a:xfrm>
            <a:off x="647640" y="409680"/>
            <a:ext cx="7962480" cy="761760"/>
          </a:xfrm>
          <a:prstGeom prst="rect">
            <a:avLst/>
          </a:prstGeom>
          <a:noFill/>
          <a:ln w="0">
            <a:noFill/>
          </a:ln>
        </p:spPr>
        <p:txBody>
          <a:bodyPr lIns="91440" tIns="91440" rIns="91440" bIns="91440" anchor="ctr">
            <a:normAutofit fontScale="90000"/>
          </a:bodyPr>
          <a:lstStyle/>
          <a:p>
            <a:pPr indent="0">
              <a:lnSpc>
                <a:spcPct val="100000"/>
              </a:lnSpc>
              <a:buNone/>
              <a:tabLst>
                <a:tab pos="0" algn="l"/>
              </a:tabLst>
            </a:pPr>
            <a:r>
              <a:rPr lang="en" sz="4000" b="0" i="1" strike="noStrike" spc="-1">
                <a:solidFill>
                  <a:schemeClr val="dk1"/>
                </a:solidFill>
                <a:latin typeface="Funnel Display ExtraBold"/>
                <a:ea typeface="Funnel Display ExtraBold"/>
              </a:rPr>
              <a:t>Safe &amp; Exciting Rentals</a:t>
            </a:r>
            <a:endParaRPr lang="fr-FR" sz="4000" b="0" strike="noStrike" spc="-1">
              <a:solidFill>
                <a:schemeClr val="dk1"/>
              </a:solidFill>
              <a:latin typeface="Arial"/>
            </a:endParaRPr>
          </a:p>
        </p:txBody>
      </p:sp>
      <p:pic>
        <p:nvPicPr>
          <p:cNvPr id="224" name="Google Shape;342;p30"/>
          <p:cNvPicPr/>
          <p:nvPr/>
        </p:nvPicPr>
        <p:blipFill>
          <a:blip r:embed="rId2"/>
          <a:srcRect l="7602" r="7650"/>
          <a:stretch/>
        </p:blipFill>
        <p:spPr>
          <a:xfrm>
            <a:off x="4268880" y="2220840"/>
            <a:ext cx="2817360" cy="2215440"/>
          </a:xfrm>
          <a:prstGeom prst="rect">
            <a:avLst/>
          </a:prstGeom>
          <a:ln w="0">
            <a:noFill/>
          </a:ln>
        </p:spPr>
      </p:pic>
      <p:sp>
        <p:nvSpPr>
          <p:cNvPr id="225" name="PlaceHolder 3"/>
          <p:cNvSpPr>
            <a:spLocks noGrp="1"/>
          </p:cNvSpPr>
          <p:nvPr>
            <p:ph type="title"/>
          </p:nvPr>
        </p:nvSpPr>
        <p:spPr>
          <a:xfrm>
            <a:off x="7562880" y="3324240"/>
            <a:ext cx="1056960" cy="1133280"/>
          </a:xfrm>
          <a:prstGeom prst="rect">
            <a:avLst/>
          </a:prstGeom>
          <a:solidFill>
            <a:schemeClr val="lt1"/>
          </a:solidFill>
          <a:ln w="19080">
            <a:solidFill>
              <a:schemeClr val="dk1"/>
            </a:solidFill>
            <a:round/>
          </a:ln>
        </p:spPr>
        <p:txBody>
          <a:bodyPr lIns="91440" tIns="91440" rIns="91440" bIns="91440" anchor="ctr">
            <a:normAutofit/>
          </a:bodyPr>
          <a:lstStyle/>
          <a:p>
            <a:pPr indent="0" algn="ctr">
              <a:lnSpc>
                <a:spcPct val="100000"/>
              </a:lnSpc>
              <a:buNone/>
              <a:tabLst>
                <a:tab pos="0" algn="l"/>
              </a:tabLst>
            </a:pPr>
            <a:r>
              <a:rPr lang="en" sz="5100" b="0" i="1" strike="noStrike" spc="-1">
                <a:solidFill>
                  <a:schemeClr val="dk1"/>
                </a:solidFill>
                <a:latin typeface="Funnel Display ExtraBold"/>
                <a:ea typeface="Funnel Display ExtraBold"/>
              </a:rPr>
              <a:t>01</a:t>
            </a:r>
            <a:endParaRPr lang="fr-FR" sz="5100" b="0" strike="noStrike" spc="-1">
              <a:solidFill>
                <a:schemeClr val="dk1"/>
              </a:solidFill>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PlaceHolder 1"/>
          <p:cNvSpPr>
            <a:spLocks noGrp="1"/>
          </p:cNvSpPr>
          <p:nvPr>
            <p:ph type="title"/>
          </p:nvPr>
        </p:nvSpPr>
        <p:spPr>
          <a:xfrm>
            <a:off x="1200240" y="523800"/>
            <a:ext cx="7495920" cy="1609200"/>
          </a:xfrm>
          <a:prstGeom prst="rect">
            <a:avLst/>
          </a:prstGeom>
          <a:noFill/>
          <a:ln w="0">
            <a:noFill/>
          </a:ln>
        </p:spPr>
        <p:txBody>
          <a:bodyPr lIns="91440" tIns="91440" rIns="91440" bIns="91440" anchor="b">
            <a:normAutofit/>
          </a:bodyPr>
          <a:lstStyle/>
          <a:p>
            <a:pPr indent="0">
              <a:lnSpc>
                <a:spcPct val="100000"/>
              </a:lnSpc>
              <a:buNone/>
              <a:tabLst>
                <a:tab pos="0" algn="l"/>
              </a:tabLst>
            </a:pPr>
            <a:r>
              <a:rPr lang="en" sz="4000" b="0" i="1" strike="noStrike" spc="-1">
                <a:solidFill>
                  <a:schemeClr val="dk1"/>
                </a:solidFill>
                <a:latin typeface="Funnel Display ExtraBold"/>
                <a:ea typeface="Funnel Display ExtraBold"/>
              </a:rPr>
              <a:t>Quality and Safety Standards</a:t>
            </a:r>
            <a:endParaRPr lang="fr-FR" sz="4000" b="0" strike="noStrike" spc="-1">
              <a:solidFill>
                <a:schemeClr val="dk1"/>
              </a:solidFill>
              <a:latin typeface="Arial"/>
            </a:endParaRPr>
          </a:p>
        </p:txBody>
      </p:sp>
      <p:sp>
        <p:nvSpPr>
          <p:cNvPr id="227" name="PlaceHolder 2"/>
          <p:cNvSpPr>
            <a:spLocks noGrp="1"/>
          </p:cNvSpPr>
          <p:nvPr>
            <p:ph/>
          </p:nvPr>
        </p:nvSpPr>
        <p:spPr>
          <a:xfrm>
            <a:off x="1200240" y="2143080"/>
            <a:ext cx="6752880" cy="2266560"/>
          </a:xfrm>
          <a:prstGeom prst="rect">
            <a:avLst/>
          </a:prstGeom>
          <a:noFill/>
          <a:ln w="0">
            <a:noFill/>
          </a:ln>
        </p:spPr>
        <p:txBody>
          <a:bodyPr lIns="91440" tIns="91440" rIns="91440" bIns="91440" anchor="t">
            <a:normAutofit/>
          </a:bodyPr>
          <a:lstStyle/>
          <a:p>
            <a:pPr indent="0">
              <a:lnSpc>
                <a:spcPct val="100000"/>
              </a:lnSpc>
              <a:buNone/>
              <a:tabLst>
                <a:tab pos="0" algn="l"/>
              </a:tabLst>
            </a:pPr>
            <a:r>
              <a:rPr lang="en" sz="1200" b="0" strike="noStrike" spc="-1">
                <a:solidFill>
                  <a:schemeClr val="dk1"/>
                </a:solidFill>
                <a:latin typeface="Open Sans"/>
                <a:ea typeface="Open Sans"/>
              </a:rPr>
              <a:t>At Party Go Round, we prioritize the safety and enjoyment of our customers. Our bounce houses and inflatables are meticulously inspected and maintained to meet rigorous safety standards. We ensure that each piece of equipment is clean, sanitized, and in excellent condition, giving parents peace of mind while their children enjoy the fun.</a:t>
            </a:r>
            <a:endParaRPr lang="fr-FR" sz="1200" b="0" strike="noStrike" spc="-1">
              <a:solidFill>
                <a:srgbClr val="000000"/>
              </a:solidFill>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 name="PlaceHolder 1"/>
          <p:cNvSpPr>
            <a:spLocks noGrp="1"/>
          </p:cNvSpPr>
          <p:nvPr>
            <p:ph type="title"/>
          </p:nvPr>
        </p:nvSpPr>
        <p:spPr>
          <a:xfrm>
            <a:off x="723960" y="228600"/>
            <a:ext cx="7705440" cy="1018800"/>
          </a:xfrm>
          <a:prstGeom prst="rect">
            <a:avLst/>
          </a:prstGeom>
          <a:noFill/>
          <a:ln w="0">
            <a:noFill/>
          </a:ln>
        </p:spPr>
        <p:txBody>
          <a:bodyPr lIns="91440" tIns="91440" rIns="91440" bIns="91440" anchor="t">
            <a:normAutofit/>
          </a:bodyPr>
          <a:lstStyle/>
          <a:p>
            <a:pPr indent="0" algn="ctr">
              <a:lnSpc>
                <a:spcPct val="100000"/>
              </a:lnSpc>
              <a:buNone/>
              <a:tabLst>
                <a:tab pos="0" algn="l"/>
              </a:tabLst>
            </a:pPr>
            <a:r>
              <a:rPr lang="en" sz="3000" b="0" i="1" strike="noStrike" spc="-1">
                <a:solidFill>
                  <a:schemeClr val="dk1"/>
                </a:solidFill>
                <a:latin typeface="Funnel Display ExtraBold"/>
                <a:ea typeface="Funnel Display ExtraBold"/>
              </a:rPr>
              <a:t>Variety of Inflatables Available</a:t>
            </a:r>
            <a:endParaRPr lang="fr-FR" sz="3000" b="0" strike="noStrike" spc="-1">
              <a:solidFill>
                <a:schemeClr val="dk1"/>
              </a:solidFill>
              <a:latin typeface="Arial"/>
            </a:endParaRPr>
          </a:p>
        </p:txBody>
      </p:sp>
      <p:sp>
        <p:nvSpPr>
          <p:cNvPr id="229" name="PlaceHolder 2"/>
          <p:cNvSpPr>
            <a:spLocks noGrp="1"/>
          </p:cNvSpPr>
          <p:nvPr>
            <p:ph/>
          </p:nvPr>
        </p:nvSpPr>
        <p:spPr>
          <a:xfrm>
            <a:off x="3772080" y="1943280"/>
            <a:ext cx="4686120" cy="2781000"/>
          </a:xfrm>
          <a:prstGeom prst="rect">
            <a:avLst/>
          </a:prstGeom>
          <a:noFill/>
          <a:ln w="0">
            <a:noFill/>
          </a:ln>
        </p:spPr>
        <p:txBody>
          <a:bodyPr lIns="91440" tIns="91440" rIns="91440" bIns="91440" anchor="t">
            <a:normAutofit/>
          </a:bodyPr>
          <a:lstStyle/>
          <a:p>
            <a:pPr indent="0">
              <a:lnSpc>
                <a:spcPct val="100000"/>
              </a:lnSpc>
              <a:buNone/>
              <a:tabLst>
                <a:tab pos="0" algn="l"/>
              </a:tabLst>
            </a:pPr>
            <a:r>
              <a:rPr lang="en" sz="1400" b="0" strike="noStrike" spc="-1">
                <a:solidFill>
                  <a:schemeClr val="dk1"/>
                </a:solidFill>
                <a:latin typeface="Open Sans"/>
                <a:ea typeface="Open Sans"/>
              </a:rPr>
              <a:t>We offer an extensive selection of bounce houses, water slides, and obstacle courses that cater to all ages and event types. Whether it’s a birthday party, school function, or community festival, we have the perfect inflatable to fit your theme and entertainment needs. Our diverse range ensures that every child finds something exciting to enjoy.</a:t>
            </a:r>
            <a:endParaRPr lang="fr-FR" sz="1400" b="0" strike="noStrike" spc="-1">
              <a:solidFill>
                <a:srgbClr val="000000"/>
              </a:solidFill>
              <a:latin typeface="Arial"/>
            </a:endParaRPr>
          </a:p>
        </p:txBody>
      </p:sp>
      <p:grpSp>
        <p:nvGrpSpPr>
          <p:cNvPr id="230" name="Google Shape;350;p31"/>
          <p:cNvGrpSpPr/>
          <p:nvPr/>
        </p:nvGrpSpPr>
        <p:grpSpPr>
          <a:xfrm>
            <a:off x="691920" y="1451160"/>
            <a:ext cx="2627640" cy="3283560"/>
            <a:chOff x="691920" y="1451160"/>
            <a:chExt cx="2627640" cy="3283560"/>
          </a:xfrm>
        </p:grpSpPr>
        <p:grpSp>
          <p:nvGrpSpPr>
            <p:cNvPr id="231" name="Google Shape;351;p31"/>
            <p:cNvGrpSpPr/>
            <p:nvPr/>
          </p:nvGrpSpPr>
          <p:grpSpPr>
            <a:xfrm>
              <a:off x="780840" y="1451160"/>
              <a:ext cx="2538720" cy="3148560"/>
              <a:chOff x="780840" y="1451160"/>
              <a:chExt cx="2538720" cy="3148560"/>
            </a:xfrm>
          </p:grpSpPr>
          <p:sp>
            <p:nvSpPr>
              <p:cNvPr id="232" name="Google Shape;352;p31"/>
              <p:cNvSpPr/>
              <p:nvPr/>
            </p:nvSpPr>
            <p:spPr>
              <a:xfrm>
                <a:off x="847800" y="1578240"/>
                <a:ext cx="2471040" cy="3019320"/>
              </a:xfrm>
              <a:custGeom>
                <a:avLst/>
                <a:gdLst>
                  <a:gd name="textAreaLeft" fmla="*/ 0 w 2471040"/>
                  <a:gd name="textAreaRight" fmla="*/ 2471400 w 2471040"/>
                  <a:gd name="textAreaTop" fmla="*/ 0 h 3019320"/>
                  <a:gd name="textAreaBottom" fmla="*/ 3019680 h 3019320"/>
                </a:gdLst>
                <a:ahLst/>
                <a:cxnLst/>
                <a:rect l="textAreaLeft" t="textAreaTop" r="textAreaRight" b="textAreaBottom"/>
                <a:pathLst>
                  <a:path w="4645771" h="5184813">
                    <a:moveTo>
                      <a:pt x="0" y="0"/>
                    </a:moveTo>
                    <a:lnTo>
                      <a:pt x="4645772" y="0"/>
                    </a:lnTo>
                    <a:lnTo>
                      <a:pt x="4645772" y="5184814"/>
                    </a:lnTo>
                    <a:lnTo>
                      <a:pt x="0" y="5184814"/>
                    </a:ln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233" name="Google Shape;353;p31"/>
              <p:cNvSpPr/>
              <p:nvPr/>
            </p:nvSpPr>
            <p:spPr>
              <a:xfrm>
                <a:off x="847800" y="1451160"/>
                <a:ext cx="2471040" cy="268920"/>
              </a:xfrm>
              <a:custGeom>
                <a:avLst/>
                <a:gdLst>
                  <a:gd name="textAreaLeft" fmla="*/ 0 w 2471040"/>
                  <a:gd name="textAreaRight" fmla="*/ 2471400 w 2471040"/>
                  <a:gd name="textAreaTop" fmla="*/ 0 h 268920"/>
                  <a:gd name="textAreaBottom" fmla="*/ 269280 h 268920"/>
                </a:gdLst>
                <a:ahLst/>
                <a:cxnLst/>
                <a:rect l="textAreaLeft" t="textAreaTop" r="textAreaRight" b="textAreaBottom"/>
                <a:pathLst>
                  <a:path w="4645771" h="654112">
                    <a:moveTo>
                      <a:pt x="0" y="0"/>
                    </a:moveTo>
                    <a:lnTo>
                      <a:pt x="4645772" y="0"/>
                    </a:lnTo>
                    <a:lnTo>
                      <a:pt x="4645772" y="654113"/>
                    </a:lnTo>
                    <a:lnTo>
                      <a:pt x="0" y="654113"/>
                    </a:lnTo>
                    <a:close/>
                  </a:path>
                </a:pathLst>
              </a:custGeom>
              <a:solidFill>
                <a:schemeClr val="lt2"/>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234" name="Google Shape;354;p31"/>
              <p:cNvGrpSpPr/>
              <p:nvPr/>
            </p:nvGrpSpPr>
            <p:grpSpPr>
              <a:xfrm>
                <a:off x="2729520" y="1516680"/>
                <a:ext cx="518400" cy="137880"/>
                <a:chOff x="2729520" y="1516680"/>
                <a:chExt cx="518400" cy="137880"/>
              </a:xfrm>
            </p:grpSpPr>
            <p:sp>
              <p:nvSpPr>
                <p:cNvPr id="235" name="Google Shape;355;p31"/>
                <p:cNvSpPr/>
                <p:nvPr/>
              </p:nvSpPr>
              <p:spPr>
                <a:xfrm>
                  <a:off x="3110040" y="1516680"/>
                  <a:ext cx="137880" cy="137880"/>
                </a:xfrm>
                <a:custGeom>
                  <a:avLst/>
                  <a:gdLst>
                    <a:gd name="textAreaLeft" fmla="*/ 0 w 137880"/>
                    <a:gd name="textAreaRight" fmla="*/ 138240 w 137880"/>
                    <a:gd name="textAreaTop" fmla="*/ 0 h 137880"/>
                    <a:gd name="textAreaBottom" fmla="*/ 138240 h 137880"/>
                  </a:gdLst>
                  <a:ahLst/>
                  <a:cxnLst/>
                  <a:rect l="textAreaLeft" t="textAreaTop" r="textAreaRight" b="textAreaBottom"/>
                  <a:pathLst>
                    <a:path w="375391" h="375391">
                      <a:moveTo>
                        <a:pt x="349384" y="0"/>
                      </a:moveTo>
                      <a:cubicBezTo>
                        <a:pt x="363747" y="0"/>
                        <a:pt x="375391" y="11644"/>
                        <a:pt x="375391" y="26007"/>
                      </a:cubicBezTo>
                      <a:lnTo>
                        <a:pt x="375391" y="349384"/>
                      </a:lnTo>
                      <a:cubicBezTo>
                        <a:pt x="375391" y="363747"/>
                        <a:pt x="363747" y="375391"/>
                        <a:pt x="349384" y="375391"/>
                      </a:cubicBezTo>
                      <a:lnTo>
                        <a:pt x="26008" y="375391"/>
                      </a:lnTo>
                      <a:cubicBezTo>
                        <a:pt x="11644" y="375391"/>
                        <a:pt x="0" y="363747"/>
                        <a:pt x="0" y="349384"/>
                      </a:cubicBezTo>
                      <a:lnTo>
                        <a:pt x="0" y="26007"/>
                      </a:lnTo>
                      <a:cubicBezTo>
                        <a:pt x="0" y="11644"/>
                        <a:pt x="11644" y="0"/>
                        <a:pt x="26008"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236" name="Google Shape;356;p31"/>
                <p:cNvSpPr/>
                <p:nvPr/>
              </p:nvSpPr>
              <p:spPr>
                <a:xfrm>
                  <a:off x="2729520" y="1516680"/>
                  <a:ext cx="137880" cy="137880"/>
                </a:xfrm>
                <a:custGeom>
                  <a:avLst/>
                  <a:gdLst>
                    <a:gd name="textAreaLeft" fmla="*/ 0 w 137880"/>
                    <a:gd name="textAreaRight" fmla="*/ 138240 w 137880"/>
                    <a:gd name="textAreaTop" fmla="*/ 0 h 137880"/>
                    <a:gd name="textAreaBottom" fmla="*/ 138240 h 137880"/>
                  </a:gdLst>
                  <a:ahLst/>
                  <a:cxnLst/>
                  <a:rect l="textAreaLeft" t="textAreaTop" r="textAreaRight" b="textAreaBottom"/>
                  <a:pathLst>
                    <a:path w="375391" h="375391">
                      <a:moveTo>
                        <a:pt x="350120" y="0"/>
                      </a:moveTo>
                      <a:cubicBezTo>
                        <a:pt x="364076" y="0"/>
                        <a:pt x="375391" y="11314"/>
                        <a:pt x="375391" y="25271"/>
                      </a:cubicBezTo>
                      <a:lnTo>
                        <a:pt x="375391" y="350120"/>
                      </a:lnTo>
                      <a:cubicBezTo>
                        <a:pt x="375391" y="364077"/>
                        <a:pt x="364076" y="375391"/>
                        <a:pt x="350120" y="375391"/>
                      </a:cubicBezTo>
                      <a:lnTo>
                        <a:pt x="25271" y="375391"/>
                      </a:lnTo>
                      <a:cubicBezTo>
                        <a:pt x="11314" y="375391"/>
                        <a:pt x="0" y="364077"/>
                        <a:pt x="0" y="350120"/>
                      </a:cubicBezTo>
                      <a:lnTo>
                        <a:pt x="0" y="25271"/>
                      </a:lnTo>
                      <a:cubicBezTo>
                        <a:pt x="0" y="11314"/>
                        <a:pt x="11314" y="0"/>
                        <a:pt x="25271"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237" name="Google Shape;357;p31"/>
                <p:cNvGrpSpPr/>
                <p:nvPr/>
              </p:nvGrpSpPr>
              <p:grpSpPr>
                <a:xfrm>
                  <a:off x="3135240" y="1542240"/>
                  <a:ext cx="87480" cy="87480"/>
                  <a:chOff x="3135240" y="1542240"/>
                  <a:chExt cx="87480" cy="87480"/>
                </a:xfrm>
              </p:grpSpPr>
              <p:sp>
                <p:nvSpPr>
                  <p:cNvPr id="238" name="Google Shape;358;p31"/>
                  <p:cNvSpPr/>
                  <p:nvPr/>
                </p:nvSpPr>
                <p:spPr>
                  <a:xfrm>
                    <a:off x="3135240" y="1542240"/>
                    <a:ext cx="87480" cy="87480"/>
                  </a:xfrm>
                  <a:custGeom>
                    <a:avLst/>
                    <a:gdLst>
                      <a:gd name="textAreaLeft" fmla="*/ 0 w 87480"/>
                      <a:gd name="textAreaRight" fmla="*/ 87840 w 87480"/>
                      <a:gd name="textAreaTop" fmla="*/ 0 h 87480"/>
                      <a:gd name="textAreaBottom" fmla="*/ 87840 h 87480"/>
                    </a:gdLst>
                    <a:ahLst/>
                    <a:cxnLst/>
                    <a:rect l="textAreaLeft" t="textAreaTop" r="textAreaRight" b="textAreaBottom"/>
                    <a:pathLst>
                      <a:path w="237993" h="237993">
                        <a:moveTo>
                          <a:pt x="0" y="0"/>
                        </a:moveTo>
                        <a:lnTo>
                          <a:pt x="237993" y="237993"/>
                        </a:lnTo>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tIns="43920" bIns="43920"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239" name="Google Shape;359;p31"/>
                  <p:cNvSpPr/>
                  <p:nvPr/>
                </p:nvSpPr>
                <p:spPr>
                  <a:xfrm>
                    <a:off x="3135240" y="1542240"/>
                    <a:ext cx="87480" cy="87480"/>
                  </a:xfrm>
                  <a:custGeom>
                    <a:avLst/>
                    <a:gdLst>
                      <a:gd name="textAreaLeft" fmla="*/ 0 w 87480"/>
                      <a:gd name="textAreaRight" fmla="*/ 87840 w 87480"/>
                      <a:gd name="textAreaTop" fmla="*/ 0 h 87480"/>
                      <a:gd name="textAreaBottom" fmla="*/ 87840 h 87480"/>
                    </a:gdLst>
                    <a:ahLst/>
                    <a:cxnLst/>
                    <a:rect l="textAreaLeft" t="textAreaTop" r="textAreaRight" b="textAreaBottom"/>
                    <a:pathLst>
                      <a:path w="237993" h="237993">
                        <a:moveTo>
                          <a:pt x="237993" y="0"/>
                        </a:moveTo>
                        <a:lnTo>
                          <a:pt x="0" y="237993"/>
                        </a:lnTo>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tIns="43920" bIns="43920"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grpSp>
              <p:nvGrpSpPr>
                <p:cNvPr id="240" name="Google Shape;360;p31"/>
                <p:cNvGrpSpPr/>
                <p:nvPr/>
              </p:nvGrpSpPr>
              <p:grpSpPr>
                <a:xfrm>
                  <a:off x="2919600" y="1516680"/>
                  <a:ext cx="137880" cy="137880"/>
                  <a:chOff x="2919600" y="1516680"/>
                  <a:chExt cx="137880" cy="137880"/>
                </a:xfrm>
              </p:grpSpPr>
              <p:sp>
                <p:nvSpPr>
                  <p:cNvPr id="241" name="Google Shape;361;p31"/>
                  <p:cNvSpPr/>
                  <p:nvPr/>
                </p:nvSpPr>
                <p:spPr>
                  <a:xfrm>
                    <a:off x="2919600" y="1516680"/>
                    <a:ext cx="137880" cy="137880"/>
                  </a:xfrm>
                  <a:custGeom>
                    <a:avLst/>
                    <a:gdLst>
                      <a:gd name="textAreaLeft" fmla="*/ 0 w 137880"/>
                      <a:gd name="textAreaRight" fmla="*/ 138240 w 137880"/>
                      <a:gd name="textAreaTop" fmla="*/ 0 h 137880"/>
                      <a:gd name="textAreaBottom" fmla="*/ 138240 h 137880"/>
                    </a:gdLst>
                    <a:ahLst/>
                    <a:cxnLst/>
                    <a:rect l="textAreaLeft" t="textAreaTop" r="textAreaRight" b="textAreaBottom"/>
                    <a:pathLst>
                      <a:path w="375391" h="375391">
                        <a:moveTo>
                          <a:pt x="348157" y="0"/>
                        </a:moveTo>
                        <a:cubicBezTo>
                          <a:pt x="363198" y="0"/>
                          <a:pt x="375391" y="12193"/>
                          <a:pt x="375391" y="27234"/>
                        </a:cubicBezTo>
                        <a:lnTo>
                          <a:pt x="375391" y="348157"/>
                        </a:lnTo>
                        <a:cubicBezTo>
                          <a:pt x="375391" y="363198"/>
                          <a:pt x="363198" y="375391"/>
                          <a:pt x="348157" y="375391"/>
                        </a:cubicBezTo>
                        <a:lnTo>
                          <a:pt x="27234" y="375391"/>
                        </a:lnTo>
                        <a:cubicBezTo>
                          <a:pt x="12193" y="375391"/>
                          <a:pt x="0" y="363198"/>
                          <a:pt x="0" y="348157"/>
                        </a:cubicBezTo>
                        <a:lnTo>
                          <a:pt x="0" y="27234"/>
                        </a:lnTo>
                        <a:cubicBezTo>
                          <a:pt x="0" y="12193"/>
                          <a:pt x="12193" y="0"/>
                          <a:pt x="27234"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242" name="Google Shape;362;p31"/>
                  <p:cNvGrpSpPr/>
                  <p:nvPr/>
                </p:nvGrpSpPr>
                <p:grpSpPr>
                  <a:xfrm>
                    <a:off x="2948760" y="1545840"/>
                    <a:ext cx="79920" cy="79920"/>
                    <a:chOff x="2948760" y="1545840"/>
                    <a:chExt cx="79920" cy="79920"/>
                  </a:xfrm>
                </p:grpSpPr>
                <p:sp>
                  <p:nvSpPr>
                    <p:cNvPr id="243" name="Google Shape;363;p31"/>
                    <p:cNvSpPr/>
                    <p:nvPr/>
                  </p:nvSpPr>
                  <p:spPr>
                    <a:xfrm>
                      <a:off x="2948760" y="1572480"/>
                      <a:ext cx="53280" cy="53280"/>
                    </a:xfrm>
                    <a:custGeom>
                      <a:avLst/>
                      <a:gdLst>
                        <a:gd name="textAreaLeft" fmla="*/ 0 w 53280"/>
                        <a:gd name="textAreaRight" fmla="*/ 53640 w 53280"/>
                        <a:gd name="textAreaTop" fmla="*/ 0 h 53280"/>
                        <a:gd name="textAreaBottom" fmla="*/ 53640 h 53280"/>
                      </a:gdLst>
                      <a:ahLst/>
                      <a:cxnLst/>
                      <a:rect l="textAreaLeft" t="textAreaTop" r="textAreaRight" b="textAreaBottom"/>
                      <a:pathLst>
                        <a:path w="145494" h="145494">
                          <a:moveTo>
                            <a:pt x="0" y="0"/>
                          </a:moveTo>
                          <a:lnTo>
                            <a:pt x="145495" y="0"/>
                          </a:lnTo>
                          <a:lnTo>
                            <a:pt x="145495" y="145495"/>
                          </a:lnTo>
                          <a:lnTo>
                            <a:pt x="0" y="145495"/>
                          </a:ln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tIns="26640" bIns="26640"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244" name="Google Shape;364;p31"/>
                    <p:cNvSpPr/>
                    <p:nvPr/>
                  </p:nvSpPr>
                  <p:spPr>
                    <a:xfrm>
                      <a:off x="2975400" y="1545840"/>
                      <a:ext cx="53280" cy="53280"/>
                    </a:xfrm>
                    <a:custGeom>
                      <a:avLst/>
                      <a:gdLst>
                        <a:gd name="textAreaLeft" fmla="*/ 0 w 53280"/>
                        <a:gd name="textAreaRight" fmla="*/ 53640 w 53280"/>
                        <a:gd name="textAreaTop" fmla="*/ 0 h 53280"/>
                        <a:gd name="textAreaBottom" fmla="*/ 53640 h 53280"/>
                      </a:gdLst>
                      <a:ahLst/>
                      <a:cxnLst/>
                      <a:rect l="textAreaLeft" t="textAreaTop" r="textAreaRight" b="textAreaBottom"/>
                      <a:pathLst>
                        <a:path w="145494" h="145494">
                          <a:moveTo>
                            <a:pt x="0" y="0"/>
                          </a:moveTo>
                          <a:lnTo>
                            <a:pt x="145494" y="0"/>
                          </a:lnTo>
                          <a:lnTo>
                            <a:pt x="145494" y="145495"/>
                          </a:lnTo>
                          <a:lnTo>
                            <a:pt x="0" y="145495"/>
                          </a:ln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tIns="26640" bIns="26640"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grpSp>
            <p:sp>
              <p:nvSpPr>
                <p:cNvPr id="245" name="Google Shape;365;p31"/>
                <p:cNvSpPr/>
                <p:nvPr/>
              </p:nvSpPr>
              <p:spPr>
                <a:xfrm>
                  <a:off x="2749320" y="1581120"/>
                  <a:ext cx="98640" cy="8640"/>
                </a:xfrm>
                <a:custGeom>
                  <a:avLst/>
                  <a:gdLst>
                    <a:gd name="textAreaLeft" fmla="*/ 0 w 98640"/>
                    <a:gd name="textAreaRight" fmla="*/ 99000 w 98640"/>
                    <a:gd name="textAreaTop" fmla="*/ 0 h 8640"/>
                    <a:gd name="textAreaBottom" fmla="*/ 9000 h 8640"/>
                  </a:gdLst>
                  <a:ahLst/>
                  <a:cxnLst/>
                  <a:rect l="textAreaLeft" t="textAreaTop" r="textAreaRight" b="textAreaBottom"/>
                  <a:pathLst>
                    <a:path w="268171" h="24535">
                      <a:moveTo>
                        <a:pt x="0" y="0"/>
                      </a:moveTo>
                      <a:lnTo>
                        <a:pt x="268172" y="0"/>
                      </a:lnTo>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tIns="4320" bIns="4320"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sp>
            <p:nvSpPr>
              <p:cNvPr id="246" name="Google Shape;366;p31"/>
              <p:cNvSpPr/>
              <p:nvPr/>
            </p:nvSpPr>
            <p:spPr>
              <a:xfrm>
                <a:off x="780840" y="1720440"/>
                <a:ext cx="2381400" cy="2691360"/>
              </a:xfrm>
              <a:custGeom>
                <a:avLst/>
                <a:gdLst>
                  <a:gd name="textAreaLeft" fmla="*/ 0 w 2381400"/>
                  <a:gd name="textAreaRight" fmla="*/ 2381760 w 2381400"/>
                  <a:gd name="textAreaTop" fmla="*/ 0 h 2691360"/>
                  <a:gd name="textAreaBottom" fmla="*/ 2691720 h 2691360"/>
                </a:gdLst>
                <a:ahLst/>
                <a:cxnLst/>
                <a:rect l="textAreaLeft" t="textAreaTop" r="textAreaRight" b="textAreaBottom"/>
                <a:pathLst>
                  <a:path w="4090045" h="4167086">
                    <a:moveTo>
                      <a:pt x="0" y="0"/>
                    </a:moveTo>
                    <a:lnTo>
                      <a:pt x="4090046" y="0"/>
                    </a:lnTo>
                    <a:lnTo>
                      <a:pt x="4090046" y="4167087"/>
                    </a:lnTo>
                    <a:lnTo>
                      <a:pt x="0" y="4167087"/>
                    </a:ln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247" name="Google Shape;367;p31"/>
              <p:cNvSpPr/>
              <p:nvPr/>
            </p:nvSpPr>
            <p:spPr>
              <a:xfrm>
                <a:off x="3160440" y="1720440"/>
                <a:ext cx="158760" cy="2879280"/>
              </a:xfrm>
              <a:custGeom>
                <a:avLst/>
                <a:gdLst>
                  <a:gd name="textAreaLeft" fmla="*/ 0 w 158760"/>
                  <a:gd name="textAreaRight" fmla="*/ 159120 w 158760"/>
                  <a:gd name="textAreaTop" fmla="*/ 0 h 2879280"/>
                  <a:gd name="textAreaBottom" fmla="*/ 2879640 h 2879280"/>
                </a:gdLst>
                <a:ahLst/>
                <a:cxnLst/>
                <a:rect l="textAreaLeft" t="textAreaTop" r="textAreaRight" b="textAreaBottom"/>
                <a:pathLst>
                  <a:path w="273323" h="4747838">
                    <a:moveTo>
                      <a:pt x="0" y="0"/>
                    </a:moveTo>
                    <a:lnTo>
                      <a:pt x="273324" y="0"/>
                    </a:lnTo>
                    <a:lnTo>
                      <a:pt x="273324" y="4747839"/>
                    </a:lnTo>
                    <a:lnTo>
                      <a:pt x="0" y="4747839"/>
                    </a:ln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248" name="Google Shape;368;p31"/>
              <p:cNvSpPr/>
              <p:nvPr/>
            </p:nvSpPr>
            <p:spPr>
              <a:xfrm>
                <a:off x="3162240" y="2922840"/>
                <a:ext cx="157320" cy="991440"/>
              </a:xfrm>
              <a:custGeom>
                <a:avLst/>
                <a:gdLst>
                  <a:gd name="textAreaLeft" fmla="*/ 0 w 157320"/>
                  <a:gd name="textAreaRight" fmla="*/ 157680 w 157320"/>
                  <a:gd name="textAreaTop" fmla="*/ 0 h 991440"/>
                  <a:gd name="textAreaBottom" fmla="*/ 991800 h 991440"/>
                </a:gdLst>
                <a:ahLst/>
                <a:cxnLst/>
                <a:rect l="textAreaLeft" t="textAreaTop" r="textAreaRight" b="textAreaBottom"/>
                <a:pathLst>
                  <a:path w="270870" h="1702754">
                    <a:moveTo>
                      <a:pt x="0" y="0"/>
                    </a:moveTo>
                    <a:lnTo>
                      <a:pt x="270870" y="0"/>
                    </a:lnTo>
                    <a:lnTo>
                      <a:pt x="270870" y="1702755"/>
                    </a:lnTo>
                    <a:lnTo>
                      <a:pt x="0" y="1702755"/>
                    </a:lnTo>
                    <a:close/>
                  </a:path>
                </a:pathLst>
              </a:custGeom>
              <a:solidFill>
                <a:schemeClr val="dk2"/>
              </a:solidFill>
              <a:ln w="19050" cap="rnd">
                <a:solidFill>
                  <a:srgbClr val="191919"/>
                </a:solidFill>
                <a:round/>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grpSp>
          <p:nvGrpSpPr>
            <p:cNvPr id="249" name="Google Shape;369;p31"/>
            <p:cNvGrpSpPr/>
            <p:nvPr/>
          </p:nvGrpSpPr>
          <p:grpSpPr>
            <a:xfrm>
              <a:off x="691920" y="1588320"/>
              <a:ext cx="2471040" cy="3146400"/>
              <a:chOff x="691920" y="1588320"/>
              <a:chExt cx="2471040" cy="3146400"/>
            </a:xfrm>
          </p:grpSpPr>
          <p:sp>
            <p:nvSpPr>
              <p:cNvPr id="250" name="Google Shape;370;p31"/>
              <p:cNvSpPr/>
              <p:nvPr/>
            </p:nvSpPr>
            <p:spPr>
              <a:xfrm>
                <a:off x="691920" y="1715400"/>
                <a:ext cx="2471040" cy="3019320"/>
              </a:xfrm>
              <a:custGeom>
                <a:avLst/>
                <a:gdLst>
                  <a:gd name="textAreaLeft" fmla="*/ 0 w 2471040"/>
                  <a:gd name="textAreaRight" fmla="*/ 2471400 w 2471040"/>
                  <a:gd name="textAreaTop" fmla="*/ 0 h 3019320"/>
                  <a:gd name="textAreaBottom" fmla="*/ 3019680 h 3019320"/>
                </a:gdLst>
                <a:ahLst/>
                <a:cxnLst/>
                <a:rect l="textAreaLeft" t="textAreaTop" r="textAreaRight" b="textAreaBottom"/>
                <a:pathLst>
                  <a:path w="4645771" h="5184813">
                    <a:moveTo>
                      <a:pt x="0" y="0"/>
                    </a:moveTo>
                    <a:lnTo>
                      <a:pt x="4645772" y="0"/>
                    </a:lnTo>
                    <a:lnTo>
                      <a:pt x="4645772" y="5184814"/>
                    </a:lnTo>
                    <a:lnTo>
                      <a:pt x="0" y="5184814"/>
                    </a:lnTo>
                    <a:close/>
                  </a:path>
                </a:pathLst>
              </a:custGeom>
              <a:solidFill>
                <a:schemeClr val="lt1"/>
              </a:solidFill>
              <a:ln w="19050" cap="rnd">
                <a:solidFill>
                  <a:srgbClr val="191919"/>
                </a:solidFill>
                <a:round/>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251" name="Google Shape;371;p31"/>
              <p:cNvSpPr/>
              <p:nvPr/>
            </p:nvSpPr>
            <p:spPr>
              <a:xfrm>
                <a:off x="691920" y="1588320"/>
                <a:ext cx="2471040" cy="268920"/>
              </a:xfrm>
              <a:custGeom>
                <a:avLst/>
                <a:gdLst>
                  <a:gd name="textAreaLeft" fmla="*/ 0 w 2471040"/>
                  <a:gd name="textAreaRight" fmla="*/ 2471400 w 2471040"/>
                  <a:gd name="textAreaTop" fmla="*/ 0 h 268920"/>
                  <a:gd name="textAreaBottom" fmla="*/ 269280 h 268920"/>
                </a:gdLst>
                <a:ahLst/>
                <a:cxnLst/>
                <a:rect l="textAreaLeft" t="textAreaTop" r="textAreaRight" b="textAreaBottom"/>
                <a:pathLst>
                  <a:path w="4645771" h="654112">
                    <a:moveTo>
                      <a:pt x="0" y="0"/>
                    </a:moveTo>
                    <a:lnTo>
                      <a:pt x="4645772" y="0"/>
                    </a:lnTo>
                    <a:lnTo>
                      <a:pt x="4645772" y="654113"/>
                    </a:lnTo>
                    <a:lnTo>
                      <a:pt x="0" y="654113"/>
                    </a:lnTo>
                    <a:close/>
                  </a:path>
                </a:pathLst>
              </a:custGeom>
              <a:solidFill>
                <a:schemeClr val="lt2"/>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252" name="Google Shape;372;p31"/>
              <p:cNvGrpSpPr/>
              <p:nvPr/>
            </p:nvGrpSpPr>
            <p:grpSpPr>
              <a:xfrm>
                <a:off x="2547720" y="1652400"/>
                <a:ext cx="529920" cy="141120"/>
                <a:chOff x="2547720" y="1652400"/>
                <a:chExt cx="529920" cy="141120"/>
              </a:xfrm>
            </p:grpSpPr>
            <p:sp>
              <p:nvSpPr>
                <p:cNvPr id="253" name="Google Shape;373;p31"/>
                <p:cNvSpPr/>
                <p:nvPr/>
              </p:nvSpPr>
              <p:spPr>
                <a:xfrm>
                  <a:off x="2547720" y="1652400"/>
                  <a:ext cx="141120" cy="141120"/>
                </a:xfrm>
                <a:custGeom>
                  <a:avLst/>
                  <a:gdLst>
                    <a:gd name="textAreaLeft" fmla="*/ 0 w 141120"/>
                    <a:gd name="textAreaRight" fmla="*/ 141480 w 141120"/>
                    <a:gd name="textAreaTop" fmla="*/ 0 h 141120"/>
                    <a:gd name="textAreaBottom" fmla="*/ 141480 h 141120"/>
                  </a:gdLst>
                  <a:ahLst/>
                  <a:cxnLst/>
                  <a:rect l="textAreaLeft" t="textAreaTop" r="textAreaRight" b="textAreaBottom"/>
                  <a:pathLst>
                    <a:path w="375391" h="375391">
                      <a:moveTo>
                        <a:pt x="350120" y="0"/>
                      </a:moveTo>
                      <a:cubicBezTo>
                        <a:pt x="364077" y="0"/>
                        <a:pt x="375391" y="11314"/>
                        <a:pt x="375391" y="25271"/>
                      </a:cubicBezTo>
                      <a:lnTo>
                        <a:pt x="375391" y="350120"/>
                      </a:lnTo>
                      <a:cubicBezTo>
                        <a:pt x="375391" y="364077"/>
                        <a:pt x="364077" y="375391"/>
                        <a:pt x="350120" y="375391"/>
                      </a:cubicBezTo>
                      <a:lnTo>
                        <a:pt x="25271" y="375391"/>
                      </a:lnTo>
                      <a:cubicBezTo>
                        <a:pt x="11314" y="375391"/>
                        <a:pt x="0" y="364077"/>
                        <a:pt x="0" y="350120"/>
                      </a:cubicBezTo>
                      <a:lnTo>
                        <a:pt x="0" y="25271"/>
                      </a:lnTo>
                      <a:cubicBezTo>
                        <a:pt x="0" y="11314"/>
                        <a:pt x="11314" y="0"/>
                        <a:pt x="25271"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254" name="Google Shape;374;p31"/>
                <p:cNvGrpSpPr/>
                <p:nvPr/>
              </p:nvGrpSpPr>
              <p:grpSpPr>
                <a:xfrm>
                  <a:off x="2936520" y="1652400"/>
                  <a:ext cx="141120" cy="141120"/>
                  <a:chOff x="2936520" y="1652400"/>
                  <a:chExt cx="141120" cy="141120"/>
                </a:xfrm>
              </p:grpSpPr>
              <p:sp>
                <p:nvSpPr>
                  <p:cNvPr id="255" name="Google Shape;375;p31"/>
                  <p:cNvSpPr/>
                  <p:nvPr/>
                </p:nvSpPr>
                <p:spPr>
                  <a:xfrm>
                    <a:off x="2936520" y="1652400"/>
                    <a:ext cx="141120" cy="141120"/>
                  </a:xfrm>
                  <a:custGeom>
                    <a:avLst/>
                    <a:gdLst>
                      <a:gd name="textAreaLeft" fmla="*/ 0 w 141120"/>
                      <a:gd name="textAreaRight" fmla="*/ 141480 w 141120"/>
                      <a:gd name="textAreaTop" fmla="*/ 0 h 141120"/>
                      <a:gd name="textAreaBottom" fmla="*/ 141480 h 141120"/>
                    </a:gdLst>
                    <a:ahLst/>
                    <a:cxnLst/>
                    <a:rect l="textAreaLeft" t="textAreaTop" r="textAreaRight" b="textAreaBottom"/>
                    <a:pathLst>
                      <a:path w="375391" h="375391">
                        <a:moveTo>
                          <a:pt x="349384" y="0"/>
                        </a:moveTo>
                        <a:cubicBezTo>
                          <a:pt x="363747" y="0"/>
                          <a:pt x="375391" y="11644"/>
                          <a:pt x="375391" y="26007"/>
                        </a:cubicBezTo>
                        <a:lnTo>
                          <a:pt x="375391" y="349384"/>
                        </a:lnTo>
                        <a:cubicBezTo>
                          <a:pt x="375391" y="363747"/>
                          <a:pt x="363747" y="375391"/>
                          <a:pt x="349384" y="375391"/>
                        </a:cubicBezTo>
                        <a:lnTo>
                          <a:pt x="26008" y="375391"/>
                        </a:lnTo>
                        <a:cubicBezTo>
                          <a:pt x="11644" y="375391"/>
                          <a:pt x="0" y="363747"/>
                          <a:pt x="0" y="349384"/>
                        </a:cubicBezTo>
                        <a:lnTo>
                          <a:pt x="0" y="26007"/>
                        </a:lnTo>
                        <a:cubicBezTo>
                          <a:pt x="0" y="11644"/>
                          <a:pt x="11644" y="0"/>
                          <a:pt x="26008"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256" name="Google Shape;376;p31"/>
                  <p:cNvGrpSpPr/>
                  <p:nvPr/>
                </p:nvGrpSpPr>
                <p:grpSpPr>
                  <a:xfrm>
                    <a:off x="2962440" y="1677960"/>
                    <a:ext cx="89280" cy="89280"/>
                    <a:chOff x="2962440" y="1677960"/>
                    <a:chExt cx="89280" cy="89280"/>
                  </a:xfrm>
                </p:grpSpPr>
                <p:sp>
                  <p:nvSpPr>
                    <p:cNvPr id="257" name="Google Shape;377;p31"/>
                    <p:cNvSpPr/>
                    <p:nvPr/>
                  </p:nvSpPr>
                  <p:spPr>
                    <a:xfrm>
                      <a:off x="2962440" y="1677960"/>
                      <a:ext cx="89280" cy="89280"/>
                    </a:xfrm>
                    <a:custGeom>
                      <a:avLst/>
                      <a:gdLst>
                        <a:gd name="textAreaLeft" fmla="*/ 0 w 89280"/>
                        <a:gd name="textAreaRight" fmla="*/ 89640 w 89280"/>
                        <a:gd name="textAreaTop" fmla="*/ 0 h 89280"/>
                        <a:gd name="textAreaBottom" fmla="*/ 89640 h 89280"/>
                      </a:gdLst>
                      <a:ahLst/>
                      <a:cxnLst/>
                      <a:rect l="textAreaLeft" t="textAreaTop" r="textAreaRight" b="textAreaBottom"/>
                      <a:pathLst>
                        <a:path w="237993" h="237993">
                          <a:moveTo>
                            <a:pt x="0" y="0"/>
                          </a:moveTo>
                          <a:lnTo>
                            <a:pt x="237993" y="237993"/>
                          </a:lnTo>
                        </a:path>
                      </a:pathLst>
                    </a:custGeom>
                    <a:noFill/>
                    <a:ln w="19050">
                      <a:solidFill>
                        <a:srgbClr val="191919"/>
                      </a:solidFill>
                      <a:miter/>
                    </a:ln>
                  </p:spPr>
                  <p:style>
                    <a:lnRef idx="0">
                      <a:scrgbClr r="0" g="0" b="0"/>
                    </a:lnRef>
                    <a:fillRef idx="0">
                      <a:scrgbClr r="0" g="0" b="0"/>
                    </a:fillRef>
                    <a:effectRef idx="0">
                      <a:scrgbClr r="0" g="0" b="0"/>
                    </a:effectRef>
                    <a:fontRef idx="minor"/>
                  </p:style>
                  <p:txBody>
                    <a:bodyPr tIns="44640" bIns="44640"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258" name="Google Shape;378;p31"/>
                    <p:cNvSpPr/>
                    <p:nvPr/>
                  </p:nvSpPr>
                  <p:spPr>
                    <a:xfrm>
                      <a:off x="2962440" y="1677960"/>
                      <a:ext cx="89280" cy="89280"/>
                    </a:xfrm>
                    <a:custGeom>
                      <a:avLst/>
                      <a:gdLst>
                        <a:gd name="textAreaLeft" fmla="*/ 0 w 89280"/>
                        <a:gd name="textAreaRight" fmla="*/ 89640 w 89280"/>
                        <a:gd name="textAreaTop" fmla="*/ 0 h 89280"/>
                        <a:gd name="textAreaBottom" fmla="*/ 89640 h 89280"/>
                      </a:gdLst>
                      <a:ahLst/>
                      <a:cxnLst/>
                      <a:rect l="textAreaLeft" t="textAreaTop" r="textAreaRight" b="textAreaBottom"/>
                      <a:pathLst>
                        <a:path w="237993" h="237993">
                          <a:moveTo>
                            <a:pt x="237993" y="0"/>
                          </a:moveTo>
                          <a:lnTo>
                            <a:pt x="0" y="237993"/>
                          </a:lnTo>
                        </a:path>
                      </a:pathLst>
                    </a:custGeom>
                    <a:noFill/>
                    <a:ln w="19050">
                      <a:solidFill>
                        <a:srgbClr val="191919"/>
                      </a:solidFill>
                      <a:miter/>
                    </a:ln>
                  </p:spPr>
                  <p:style>
                    <a:lnRef idx="0">
                      <a:scrgbClr r="0" g="0" b="0"/>
                    </a:lnRef>
                    <a:fillRef idx="0">
                      <a:scrgbClr r="0" g="0" b="0"/>
                    </a:fillRef>
                    <a:effectRef idx="0">
                      <a:scrgbClr r="0" g="0" b="0"/>
                    </a:effectRef>
                    <a:fontRef idx="minor"/>
                  </p:style>
                  <p:txBody>
                    <a:bodyPr tIns="44640" bIns="44640"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grpSp>
            <p:grpSp>
              <p:nvGrpSpPr>
                <p:cNvPr id="259" name="Google Shape;379;p31"/>
                <p:cNvGrpSpPr/>
                <p:nvPr/>
              </p:nvGrpSpPr>
              <p:grpSpPr>
                <a:xfrm>
                  <a:off x="2742120" y="1652400"/>
                  <a:ext cx="141120" cy="141120"/>
                  <a:chOff x="2742120" y="1652400"/>
                  <a:chExt cx="141120" cy="141120"/>
                </a:xfrm>
              </p:grpSpPr>
              <p:sp>
                <p:nvSpPr>
                  <p:cNvPr id="260" name="Google Shape;380;p31"/>
                  <p:cNvSpPr/>
                  <p:nvPr/>
                </p:nvSpPr>
                <p:spPr>
                  <a:xfrm>
                    <a:off x="2742120" y="1652400"/>
                    <a:ext cx="141120" cy="141120"/>
                  </a:xfrm>
                  <a:custGeom>
                    <a:avLst/>
                    <a:gdLst>
                      <a:gd name="textAreaLeft" fmla="*/ 0 w 141120"/>
                      <a:gd name="textAreaRight" fmla="*/ 141480 w 141120"/>
                      <a:gd name="textAreaTop" fmla="*/ 0 h 141120"/>
                      <a:gd name="textAreaBottom" fmla="*/ 141480 h 141120"/>
                    </a:gdLst>
                    <a:ahLst/>
                    <a:cxnLst/>
                    <a:rect l="textAreaLeft" t="textAreaTop" r="textAreaRight" b="textAreaBottom"/>
                    <a:pathLst>
                      <a:path w="375391" h="375391">
                        <a:moveTo>
                          <a:pt x="348157" y="0"/>
                        </a:moveTo>
                        <a:cubicBezTo>
                          <a:pt x="363198" y="0"/>
                          <a:pt x="375391" y="12193"/>
                          <a:pt x="375391" y="27234"/>
                        </a:cubicBezTo>
                        <a:lnTo>
                          <a:pt x="375391" y="348157"/>
                        </a:lnTo>
                        <a:cubicBezTo>
                          <a:pt x="375391" y="363198"/>
                          <a:pt x="363198" y="375391"/>
                          <a:pt x="348157" y="375391"/>
                        </a:cubicBezTo>
                        <a:lnTo>
                          <a:pt x="27234" y="375391"/>
                        </a:lnTo>
                        <a:cubicBezTo>
                          <a:pt x="12193" y="375391"/>
                          <a:pt x="0" y="363198"/>
                          <a:pt x="0" y="348157"/>
                        </a:cubicBezTo>
                        <a:lnTo>
                          <a:pt x="0" y="27234"/>
                        </a:lnTo>
                        <a:cubicBezTo>
                          <a:pt x="0" y="12193"/>
                          <a:pt x="12193" y="0"/>
                          <a:pt x="27234"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261" name="Google Shape;381;p31"/>
                  <p:cNvGrpSpPr/>
                  <p:nvPr/>
                </p:nvGrpSpPr>
                <p:grpSpPr>
                  <a:xfrm>
                    <a:off x="2762280" y="1672560"/>
                    <a:ext cx="100800" cy="100440"/>
                    <a:chOff x="2762280" y="1672560"/>
                    <a:chExt cx="100800" cy="100440"/>
                  </a:xfrm>
                </p:grpSpPr>
                <p:grpSp>
                  <p:nvGrpSpPr>
                    <p:cNvPr id="262" name="Google Shape;382;p31"/>
                    <p:cNvGrpSpPr/>
                    <p:nvPr/>
                  </p:nvGrpSpPr>
                  <p:grpSpPr>
                    <a:xfrm>
                      <a:off x="2762280" y="1706040"/>
                      <a:ext cx="66960" cy="66960"/>
                      <a:chOff x="2762280" y="1706040"/>
                      <a:chExt cx="66960" cy="66960"/>
                    </a:xfrm>
                  </p:grpSpPr>
                  <p:sp>
                    <p:nvSpPr>
                      <p:cNvPr id="263" name="Google Shape;383;p31"/>
                      <p:cNvSpPr/>
                      <p:nvPr/>
                    </p:nvSpPr>
                    <p:spPr>
                      <a:xfrm>
                        <a:off x="2766960" y="1710720"/>
                        <a:ext cx="57600" cy="57600"/>
                      </a:xfrm>
                      <a:custGeom>
                        <a:avLst/>
                        <a:gdLst>
                          <a:gd name="textAreaLeft" fmla="*/ 0 w 57600"/>
                          <a:gd name="textAreaRight" fmla="*/ 57960 w 57600"/>
                          <a:gd name="textAreaTop" fmla="*/ 0 h 57600"/>
                          <a:gd name="textAreaBottom" fmla="*/ 57960 h 57600"/>
                        </a:gdLst>
                        <a:ahLst/>
                        <a:cxnLst/>
                        <a:rect l="textAreaLeft" t="textAreaTop" r="textAreaRight" b="textAreaBottom"/>
                        <a:pathLst>
                          <a:path w="154327" h="154327">
                            <a:moveTo>
                              <a:pt x="0" y="0"/>
                            </a:moveTo>
                            <a:lnTo>
                              <a:pt x="154327" y="0"/>
                            </a:lnTo>
                            <a:lnTo>
                              <a:pt x="154327" y="154327"/>
                            </a:lnTo>
                            <a:lnTo>
                              <a:pt x="0" y="154327"/>
                            </a:lnTo>
                            <a:close/>
                          </a:path>
                        </a:pathLst>
                      </a:custGeom>
                      <a:solidFill>
                        <a:srgbClr val="FFFFFF"/>
                      </a:solidFill>
                      <a:ln w="19050">
                        <a:solidFill>
                          <a:srgbClr val="191919"/>
                        </a:solidFill>
                        <a:round/>
                      </a:ln>
                    </p:spPr>
                    <p:style>
                      <a:lnRef idx="0">
                        <a:scrgbClr r="0" g="0" b="0"/>
                      </a:lnRef>
                      <a:fillRef idx="0">
                        <a:scrgbClr r="0" g="0" b="0"/>
                      </a:fillRef>
                      <a:effectRef idx="0">
                        <a:scrgbClr r="0" g="0" b="0"/>
                      </a:effectRef>
                      <a:fontRef idx="minor"/>
                    </p:style>
                    <p:txBody>
                      <a:bodyPr tIns="28800" bIns="28800"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264" name="Google Shape;384;p31"/>
                      <p:cNvSpPr/>
                      <p:nvPr/>
                    </p:nvSpPr>
                    <p:spPr>
                      <a:xfrm>
                        <a:off x="2762280" y="1706040"/>
                        <a:ext cx="66960" cy="66960"/>
                      </a:xfrm>
                      <a:custGeom>
                        <a:avLst/>
                        <a:gdLst>
                          <a:gd name="textAreaLeft" fmla="*/ 0 w 66960"/>
                          <a:gd name="textAreaRight" fmla="*/ 67320 w 66960"/>
                          <a:gd name="textAreaTop" fmla="*/ 0 h 66960"/>
                          <a:gd name="textAreaBottom" fmla="*/ 67320 h 66960"/>
                        </a:gdLst>
                        <a:ahLst/>
                        <a:cxnLst/>
                        <a:rect l="textAreaLeft" t="textAreaTop" r="textAreaRight" b="textAreaBottom"/>
                        <a:pathLst>
                          <a:path w="178862" h="178862">
                            <a:moveTo>
                              <a:pt x="154327" y="24535"/>
                            </a:moveTo>
                            <a:lnTo>
                              <a:pt x="154327" y="154327"/>
                            </a:lnTo>
                            <a:lnTo>
                              <a:pt x="24535" y="154327"/>
                            </a:lnTo>
                            <a:lnTo>
                              <a:pt x="24535" y="24535"/>
                            </a:lnTo>
                            <a:lnTo>
                              <a:pt x="154327" y="24535"/>
                            </a:lnTo>
                            <a:moveTo>
                              <a:pt x="178863" y="0"/>
                            </a:moveTo>
                            <a:lnTo>
                              <a:pt x="0" y="0"/>
                            </a:lnTo>
                            <a:lnTo>
                              <a:pt x="0" y="178863"/>
                            </a:lnTo>
                            <a:lnTo>
                              <a:pt x="178863" y="178863"/>
                            </a:lnTo>
                            <a:lnTo>
                              <a:pt x="178863" y="0"/>
                            </a:lnTo>
                            <a:lnTo>
                              <a:pt x="178863" y="0"/>
                            </a:lnTo>
                            <a:close/>
                          </a:path>
                        </a:pathLst>
                      </a:custGeom>
                      <a:solidFill>
                        <a:srgbClr val="010101"/>
                      </a:solidFill>
                      <a:ln w="0">
                        <a:noFill/>
                      </a:ln>
                    </p:spPr>
                    <p:style>
                      <a:lnRef idx="0">
                        <a:scrgbClr r="0" g="0" b="0"/>
                      </a:lnRef>
                      <a:fillRef idx="0">
                        <a:scrgbClr r="0" g="0" b="0"/>
                      </a:fillRef>
                      <a:effectRef idx="0">
                        <a:scrgbClr r="0" g="0" b="0"/>
                      </a:effectRef>
                      <a:fontRef idx="minor"/>
                    </p:style>
                    <p:txBody>
                      <a:bodyPr tIns="33480" bIns="33480" anchor="ctr">
                        <a:noAutofit/>
                      </a:bodyPr>
                      <a:lstStyle/>
                      <a:p>
                        <a:pPr defTabSz="914400">
                          <a:lnSpc>
                            <a:spcPct val="100000"/>
                          </a:lnSpc>
                          <a:tabLst>
                            <a:tab pos="0" algn="l"/>
                          </a:tabLst>
                        </a:pPr>
                        <a:endParaRPr lang="en-US" sz="1800" b="0" strike="noStrike" spc="-1">
                          <a:solidFill>
                            <a:srgbClr val="FFFFFF"/>
                          </a:solidFill>
                          <a:latin typeface="OpenSymbol"/>
                        </a:endParaRPr>
                      </a:p>
                    </p:txBody>
                  </p:sp>
                </p:grpSp>
                <p:grpSp>
                  <p:nvGrpSpPr>
                    <p:cNvPr id="265" name="Google Shape;385;p31"/>
                    <p:cNvGrpSpPr/>
                    <p:nvPr/>
                  </p:nvGrpSpPr>
                  <p:grpSpPr>
                    <a:xfrm>
                      <a:off x="2796120" y="1672560"/>
                      <a:ext cx="66960" cy="66960"/>
                      <a:chOff x="2796120" y="1672560"/>
                      <a:chExt cx="66960" cy="66960"/>
                    </a:xfrm>
                  </p:grpSpPr>
                  <p:sp>
                    <p:nvSpPr>
                      <p:cNvPr id="266" name="Google Shape;386;p31"/>
                      <p:cNvSpPr/>
                      <p:nvPr/>
                    </p:nvSpPr>
                    <p:spPr>
                      <a:xfrm>
                        <a:off x="2800800" y="1677240"/>
                        <a:ext cx="57600" cy="57600"/>
                      </a:xfrm>
                      <a:custGeom>
                        <a:avLst/>
                        <a:gdLst>
                          <a:gd name="textAreaLeft" fmla="*/ 0 w 57600"/>
                          <a:gd name="textAreaRight" fmla="*/ 57960 w 57600"/>
                          <a:gd name="textAreaTop" fmla="*/ 0 h 57600"/>
                          <a:gd name="textAreaBottom" fmla="*/ 57960 h 57600"/>
                        </a:gdLst>
                        <a:ahLst/>
                        <a:cxnLst/>
                        <a:rect l="textAreaLeft" t="textAreaTop" r="textAreaRight" b="textAreaBottom"/>
                        <a:pathLst>
                          <a:path w="154327" h="154327">
                            <a:moveTo>
                              <a:pt x="0" y="0"/>
                            </a:moveTo>
                            <a:lnTo>
                              <a:pt x="154327" y="0"/>
                            </a:lnTo>
                            <a:lnTo>
                              <a:pt x="154327" y="154327"/>
                            </a:lnTo>
                            <a:lnTo>
                              <a:pt x="0" y="154327"/>
                            </a:lnTo>
                            <a:close/>
                          </a:path>
                        </a:pathLst>
                      </a:custGeom>
                      <a:solidFill>
                        <a:srgbClr val="FFFFFF"/>
                      </a:solidFill>
                      <a:ln w="19050">
                        <a:solidFill>
                          <a:srgbClr val="191919"/>
                        </a:solidFill>
                        <a:round/>
                      </a:ln>
                    </p:spPr>
                    <p:style>
                      <a:lnRef idx="0">
                        <a:scrgbClr r="0" g="0" b="0"/>
                      </a:lnRef>
                      <a:fillRef idx="0">
                        <a:scrgbClr r="0" g="0" b="0"/>
                      </a:fillRef>
                      <a:effectRef idx="0">
                        <a:scrgbClr r="0" g="0" b="0"/>
                      </a:effectRef>
                      <a:fontRef idx="minor"/>
                    </p:style>
                    <p:txBody>
                      <a:bodyPr tIns="28800" bIns="28800"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267" name="Google Shape;387;p31"/>
                      <p:cNvSpPr/>
                      <p:nvPr/>
                    </p:nvSpPr>
                    <p:spPr>
                      <a:xfrm>
                        <a:off x="2796120" y="1672560"/>
                        <a:ext cx="66960" cy="66960"/>
                      </a:xfrm>
                      <a:custGeom>
                        <a:avLst/>
                        <a:gdLst>
                          <a:gd name="textAreaLeft" fmla="*/ 0 w 66960"/>
                          <a:gd name="textAreaRight" fmla="*/ 67320 w 66960"/>
                          <a:gd name="textAreaTop" fmla="*/ 0 h 66960"/>
                          <a:gd name="textAreaBottom" fmla="*/ 67320 h 66960"/>
                        </a:gdLst>
                        <a:ahLst/>
                        <a:cxnLst/>
                        <a:rect l="textAreaLeft" t="textAreaTop" r="textAreaRight" b="textAreaBottom"/>
                        <a:pathLst>
                          <a:path w="178862" h="178862">
                            <a:moveTo>
                              <a:pt x="154327" y="24535"/>
                            </a:moveTo>
                            <a:lnTo>
                              <a:pt x="154327" y="154327"/>
                            </a:lnTo>
                            <a:lnTo>
                              <a:pt x="24535" y="154327"/>
                            </a:lnTo>
                            <a:lnTo>
                              <a:pt x="24535" y="24535"/>
                            </a:lnTo>
                            <a:lnTo>
                              <a:pt x="154327" y="24535"/>
                            </a:lnTo>
                            <a:moveTo>
                              <a:pt x="178863" y="0"/>
                            </a:moveTo>
                            <a:lnTo>
                              <a:pt x="0" y="0"/>
                            </a:lnTo>
                            <a:lnTo>
                              <a:pt x="0" y="178863"/>
                            </a:lnTo>
                            <a:lnTo>
                              <a:pt x="178863" y="178863"/>
                            </a:lnTo>
                            <a:lnTo>
                              <a:pt x="178863" y="0"/>
                            </a:lnTo>
                            <a:lnTo>
                              <a:pt x="178863" y="0"/>
                            </a:lnTo>
                            <a:close/>
                          </a:path>
                        </a:pathLst>
                      </a:custGeom>
                      <a:solidFill>
                        <a:srgbClr val="010101"/>
                      </a:solidFill>
                      <a:ln w="0">
                        <a:noFill/>
                      </a:ln>
                    </p:spPr>
                    <p:style>
                      <a:lnRef idx="0">
                        <a:scrgbClr r="0" g="0" b="0"/>
                      </a:lnRef>
                      <a:fillRef idx="0">
                        <a:scrgbClr r="0" g="0" b="0"/>
                      </a:fillRef>
                      <a:effectRef idx="0">
                        <a:scrgbClr r="0" g="0" b="0"/>
                      </a:effectRef>
                      <a:fontRef idx="minor"/>
                    </p:style>
                    <p:txBody>
                      <a:bodyPr tIns="33480" bIns="33480" anchor="ctr">
                        <a:noAutofit/>
                      </a:bodyPr>
                      <a:lstStyle/>
                      <a:p>
                        <a:pPr defTabSz="914400">
                          <a:lnSpc>
                            <a:spcPct val="100000"/>
                          </a:lnSpc>
                          <a:tabLst>
                            <a:tab pos="0" algn="l"/>
                          </a:tabLst>
                        </a:pPr>
                        <a:endParaRPr lang="en-US" sz="1800" b="0" strike="noStrike" spc="-1">
                          <a:solidFill>
                            <a:srgbClr val="FFFFFF"/>
                          </a:solidFill>
                          <a:latin typeface="OpenSymbol"/>
                        </a:endParaRPr>
                      </a:p>
                    </p:txBody>
                  </p:sp>
                </p:grpSp>
              </p:grpSp>
            </p:grpSp>
            <p:sp>
              <p:nvSpPr>
                <p:cNvPr id="268" name="Google Shape;388;p31"/>
                <p:cNvSpPr/>
                <p:nvPr/>
              </p:nvSpPr>
              <p:spPr>
                <a:xfrm>
                  <a:off x="2567880" y="1717920"/>
                  <a:ext cx="100800" cy="9000"/>
                </a:xfrm>
                <a:custGeom>
                  <a:avLst/>
                  <a:gdLst>
                    <a:gd name="textAreaLeft" fmla="*/ 0 w 100800"/>
                    <a:gd name="textAreaRight" fmla="*/ 101160 w 100800"/>
                    <a:gd name="textAreaTop" fmla="*/ 0 h 9000"/>
                    <a:gd name="textAreaBottom" fmla="*/ 9360 h 9000"/>
                  </a:gdLst>
                  <a:ahLst/>
                  <a:cxnLst/>
                  <a:rect l="textAreaLeft" t="textAreaTop" r="textAreaRight" b="textAreaBottom"/>
                  <a:pathLst>
                    <a:path w="268416" h="24535">
                      <a:moveTo>
                        <a:pt x="0" y="0"/>
                      </a:moveTo>
                      <a:lnTo>
                        <a:pt x="268417" y="0"/>
                      </a:lnTo>
                    </a:path>
                  </a:pathLst>
                </a:custGeom>
                <a:noFill/>
                <a:ln w="19050">
                  <a:solidFill>
                    <a:srgbClr val="191919"/>
                  </a:solidFill>
                  <a:miter/>
                </a:ln>
              </p:spPr>
              <p:style>
                <a:lnRef idx="0">
                  <a:scrgbClr r="0" g="0" b="0"/>
                </a:lnRef>
                <a:fillRef idx="0">
                  <a:scrgbClr r="0" g="0" b="0"/>
                </a:fillRef>
                <a:effectRef idx="0">
                  <a:scrgbClr r="0" g="0" b="0"/>
                </a:effectRef>
                <a:fontRef idx="minor"/>
              </p:style>
              <p:txBody>
                <a:bodyPr tIns="4680" bIns="4680"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grpSp>
      </p:grpSp>
      <p:pic>
        <p:nvPicPr>
          <p:cNvPr id="269" name="Google Shape;389;p31"/>
          <p:cNvPicPr/>
          <p:nvPr/>
        </p:nvPicPr>
        <p:blipFill>
          <a:blip r:embed="rId2"/>
          <a:srcRect l="-169" t="11168" r="-228" b="11168"/>
          <a:stretch/>
        </p:blipFill>
        <p:spPr>
          <a:xfrm>
            <a:off x="697680" y="1865880"/>
            <a:ext cx="2461680" cy="2856960"/>
          </a:xfrm>
          <a:prstGeom prst="rect">
            <a:avLst/>
          </a:prstGeom>
          <a:ln w="0">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 name="PlaceHolder 1"/>
          <p:cNvSpPr>
            <a:spLocks noGrp="1"/>
          </p:cNvSpPr>
          <p:nvPr>
            <p:ph type="title"/>
          </p:nvPr>
        </p:nvSpPr>
        <p:spPr>
          <a:xfrm>
            <a:off x="1200240" y="523800"/>
            <a:ext cx="7495920" cy="1609200"/>
          </a:xfrm>
          <a:prstGeom prst="rect">
            <a:avLst/>
          </a:prstGeom>
          <a:noFill/>
          <a:ln w="0">
            <a:noFill/>
          </a:ln>
        </p:spPr>
        <p:txBody>
          <a:bodyPr lIns="91440" tIns="91440" rIns="91440" bIns="91440" anchor="b">
            <a:normAutofit/>
          </a:bodyPr>
          <a:lstStyle/>
          <a:p>
            <a:pPr indent="0">
              <a:lnSpc>
                <a:spcPct val="100000"/>
              </a:lnSpc>
              <a:buNone/>
              <a:tabLst>
                <a:tab pos="0" algn="l"/>
              </a:tabLst>
            </a:pPr>
            <a:r>
              <a:rPr lang="en" sz="4000" b="0" i="1" strike="noStrike" spc="-1">
                <a:solidFill>
                  <a:schemeClr val="dk1"/>
                </a:solidFill>
                <a:latin typeface="Funnel Display ExtraBold"/>
                <a:ea typeface="Funnel Display ExtraBold"/>
              </a:rPr>
              <a:t>Compliance with Local Regulations</a:t>
            </a:r>
            <a:endParaRPr lang="fr-FR" sz="4000" b="0" strike="noStrike" spc="-1">
              <a:solidFill>
                <a:schemeClr val="dk1"/>
              </a:solidFill>
              <a:latin typeface="Arial"/>
            </a:endParaRPr>
          </a:p>
        </p:txBody>
      </p:sp>
      <p:sp>
        <p:nvSpPr>
          <p:cNvPr id="271" name="PlaceHolder 2"/>
          <p:cNvSpPr>
            <a:spLocks noGrp="1"/>
          </p:cNvSpPr>
          <p:nvPr>
            <p:ph/>
          </p:nvPr>
        </p:nvSpPr>
        <p:spPr>
          <a:xfrm>
            <a:off x="1200240" y="2143080"/>
            <a:ext cx="6752880" cy="2266560"/>
          </a:xfrm>
          <a:prstGeom prst="rect">
            <a:avLst/>
          </a:prstGeom>
          <a:noFill/>
          <a:ln w="0">
            <a:noFill/>
          </a:ln>
        </p:spPr>
        <p:txBody>
          <a:bodyPr lIns="91440" tIns="91440" rIns="91440" bIns="91440" anchor="t">
            <a:normAutofit/>
          </a:bodyPr>
          <a:lstStyle/>
          <a:p>
            <a:pPr indent="0">
              <a:lnSpc>
                <a:spcPct val="100000"/>
              </a:lnSpc>
              <a:buNone/>
              <a:tabLst>
                <a:tab pos="0" algn="l"/>
              </a:tabLst>
            </a:pPr>
            <a:r>
              <a:rPr lang="en" sz="1200" b="0" strike="noStrike" spc="-1">
                <a:solidFill>
                  <a:schemeClr val="dk1"/>
                </a:solidFill>
                <a:latin typeface="Open Sans"/>
                <a:ea typeface="Open Sans"/>
              </a:rPr>
              <a:t>We understand the importance of adhering to local laws and safety regulations. Party Go Round meticulously complies with all relevant codes to ensure that our bounce house rentals are not only fun but also legally compliant. This commitment to safety means you can focus on enjoying your event, knowing that every precaution has been taken.</a:t>
            </a:r>
            <a:endParaRPr lang="fr-FR" sz="1200" b="0" strike="noStrike" spc="-1">
              <a:solidFill>
                <a:srgbClr val="000000"/>
              </a:solidFill>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2" name="Google Shape;302;p30"/>
          <p:cNvGrpSpPr/>
          <p:nvPr/>
        </p:nvGrpSpPr>
        <p:grpSpPr>
          <a:xfrm>
            <a:off x="4261680" y="1750320"/>
            <a:ext cx="3010320" cy="2694600"/>
            <a:chOff x="4261680" y="1750320"/>
            <a:chExt cx="3010320" cy="2694600"/>
          </a:xfrm>
        </p:grpSpPr>
        <p:grpSp>
          <p:nvGrpSpPr>
            <p:cNvPr id="273" name="Google Shape;303;p30"/>
            <p:cNvGrpSpPr/>
            <p:nvPr/>
          </p:nvGrpSpPr>
          <p:grpSpPr>
            <a:xfrm>
              <a:off x="4440240" y="1750320"/>
              <a:ext cx="2831760" cy="2563560"/>
              <a:chOff x="4440240" y="1750320"/>
              <a:chExt cx="2831760" cy="2563560"/>
            </a:xfrm>
          </p:grpSpPr>
          <p:sp>
            <p:nvSpPr>
              <p:cNvPr id="274" name="Google Shape;304;p30"/>
              <p:cNvSpPr/>
              <p:nvPr/>
            </p:nvSpPr>
            <p:spPr>
              <a:xfrm>
                <a:off x="4440240" y="1895760"/>
                <a:ext cx="2831040" cy="2418120"/>
              </a:xfrm>
              <a:custGeom>
                <a:avLst/>
                <a:gdLst>
                  <a:gd name="textAreaLeft" fmla="*/ 0 w 2831040"/>
                  <a:gd name="textAreaRight" fmla="*/ 2831400 w 2831040"/>
                  <a:gd name="textAreaTop" fmla="*/ 0 h 2418120"/>
                  <a:gd name="textAreaBottom" fmla="*/ 2418480 h 2418120"/>
                </a:gdLst>
                <a:ahLst/>
                <a:cxnLst/>
                <a:rect l="textAreaLeft" t="textAreaTop" r="textAreaRight" b="textAreaBottom"/>
                <a:pathLst>
                  <a:path w="4645771" h="5184813">
                    <a:moveTo>
                      <a:pt x="0" y="0"/>
                    </a:moveTo>
                    <a:lnTo>
                      <a:pt x="4645772" y="0"/>
                    </a:lnTo>
                    <a:lnTo>
                      <a:pt x="4645772" y="5184814"/>
                    </a:lnTo>
                    <a:lnTo>
                      <a:pt x="0" y="5184814"/>
                    </a:ln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275" name="Google Shape;305;p30"/>
              <p:cNvSpPr/>
              <p:nvPr/>
            </p:nvSpPr>
            <p:spPr>
              <a:xfrm>
                <a:off x="4440240" y="1750320"/>
                <a:ext cx="2831040" cy="308160"/>
              </a:xfrm>
              <a:custGeom>
                <a:avLst/>
                <a:gdLst>
                  <a:gd name="textAreaLeft" fmla="*/ 0 w 2831040"/>
                  <a:gd name="textAreaRight" fmla="*/ 2831400 w 2831040"/>
                  <a:gd name="textAreaTop" fmla="*/ 0 h 308160"/>
                  <a:gd name="textAreaBottom" fmla="*/ 308520 h 308160"/>
                </a:gdLst>
                <a:ahLst/>
                <a:cxnLst/>
                <a:rect l="textAreaLeft" t="textAreaTop" r="textAreaRight" b="textAreaBottom"/>
                <a:pathLst>
                  <a:path w="4645771" h="654112">
                    <a:moveTo>
                      <a:pt x="0" y="0"/>
                    </a:moveTo>
                    <a:lnTo>
                      <a:pt x="4645772" y="0"/>
                    </a:lnTo>
                    <a:lnTo>
                      <a:pt x="4645772" y="654113"/>
                    </a:lnTo>
                    <a:lnTo>
                      <a:pt x="0" y="654113"/>
                    </a:lnTo>
                    <a:close/>
                  </a:path>
                </a:pathLst>
              </a:custGeom>
              <a:solidFill>
                <a:schemeClr val="lt2"/>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276" name="Google Shape;306;p30"/>
              <p:cNvGrpSpPr/>
              <p:nvPr/>
            </p:nvGrpSpPr>
            <p:grpSpPr>
              <a:xfrm>
                <a:off x="6595560" y="1825200"/>
                <a:ext cx="594360" cy="158040"/>
                <a:chOff x="6595560" y="1825200"/>
                <a:chExt cx="594360" cy="158040"/>
              </a:xfrm>
            </p:grpSpPr>
            <p:sp>
              <p:nvSpPr>
                <p:cNvPr id="277" name="Google Shape;307;p30"/>
                <p:cNvSpPr/>
                <p:nvPr/>
              </p:nvSpPr>
              <p:spPr>
                <a:xfrm>
                  <a:off x="7031880" y="1825200"/>
                  <a:ext cx="158040" cy="158040"/>
                </a:xfrm>
                <a:custGeom>
                  <a:avLst/>
                  <a:gdLst>
                    <a:gd name="textAreaLeft" fmla="*/ 0 w 158040"/>
                    <a:gd name="textAreaRight" fmla="*/ 158400 w 158040"/>
                    <a:gd name="textAreaTop" fmla="*/ 0 h 158040"/>
                    <a:gd name="textAreaBottom" fmla="*/ 158400 h 158040"/>
                  </a:gdLst>
                  <a:ahLst/>
                  <a:cxnLst/>
                  <a:rect l="textAreaLeft" t="textAreaTop" r="textAreaRight" b="textAreaBottom"/>
                  <a:pathLst>
                    <a:path w="375391" h="375391">
                      <a:moveTo>
                        <a:pt x="349384" y="0"/>
                      </a:moveTo>
                      <a:cubicBezTo>
                        <a:pt x="363747" y="0"/>
                        <a:pt x="375391" y="11644"/>
                        <a:pt x="375391" y="26007"/>
                      </a:cubicBezTo>
                      <a:lnTo>
                        <a:pt x="375391" y="349384"/>
                      </a:lnTo>
                      <a:cubicBezTo>
                        <a:pt x="375391" y="363747"/>
                        <a:pt x="363747" y="375391"/>
                        <a:pt x="349384" y="375391"/>
                      </a:cubicBezTo>
                      <a:lnTo>
                        <a:pt x="26008" y="375391"/>
                      </a:lnTo>
                      <a:cubicBezTo>
                        <a:pt x="11644" y="375391"/>
                        <a:pt x="0" y="363747"/>
                        <a:pt x="0" y="349384"/>
                      </a:cubicBezTo>
                      <a:lnTo>
                        <a:pt x="0" y="26007"/>
                      </a:lnTo>
                      <a:cubicBezTo>
                        <a:pt x="0" y="11644"/>
                        <a:pt x="11644" y="0"/>
                        <a:pt x="26008"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278" name="Google Shape;308;p30"/>
                <p:cNvSpPr/>
                <p:nvPr/>
              </p:nvSpPr>
              <p:spPr>
                <a:xfrm>
                  <a:off x="6595560" y="1825200"/>
                  <a:ext cx="158040" cy="158040"/>
                </a:xfrm>
                <a:custGeom>
                  <a:avLst/>
                  <a:gdLst>
                    <a:gd name="textAreaLeft" fmla="*/ 0 w 158040"/>
                    <a:gd name="textAreaRight" fmla="*/ 158400 w 158040"/>
                    <a:gd name="textAreaTop" fmla="*/ 0 h 158040"/>
                    <a:gd name="textAreaBottom" fmla="*/ 158400 h 158040"/>
                  </a:gdLst>
                  <a:ahLst/>
                  <a:cxnLst/>
                  <a:rect l="textAreaLeft" t="textAreaTop" r="textAreaRight" b="textAreaBottom"/>
                  <a:pathLst>
                    <a:path w="375391" h="375391">
                      <a:moveTo>
                        <a:pt x="350120" y="0"/>
                      </a:moveTo>
                      <a:cubicBezTo>
                        <a:pt x="364076" y="0"/>
                        <a:pt x="375391" y="11314"/>
                        <a:pt x="375391" y="25271"/>
                      </a:cubicBezTo>
                      <a:lnTo>
                        <a:pt x="375391" y="350120"/>
                      </a:lnTo>
                      <a:cubicBezTo>
                        <a:pt x="375391" y="364077"/>
                        <a:pt x="364076" y="375391"/>
                        <a:pt x="350120" y="375391"/>
                      </a:cubicBezTo>
                      <a:lnTo>
                        <a:pt x="25271" y="375391"/>
                      </a:lnTo>
                      <a:cubicBezTo>
                        <a:pt x="11314" y="375391"/>
                        <a:pt x="0" y="364077"/>
                        <a:pt x="0" y="350120"/>
                      </a:cubicBezTo>
                      <a:lnTo>
                        <a:pt x="0" y="25271"/>
                      </a:lnTo>
                      <a:cubicBezTo>
                        <a:pt x="0" y="11314"/>
                        <a:pt x="11314" y="0"/>
                        <a:pt x="25271"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279" name="Google Shape;309;p30"/>
                <p:cNvGrpSpPr/>
                <p:nvPr/>
              </p:nvGrpSpPr>
              <p:grpSpPr>
                <a:xfrm>
                  <a:off x="7060680" y="1854000"/>
                  <a:ext cx="100080" cy="100080"/>
                  <a:chOff x="7060680" y="1854000"/>
                  <a:chExt cx="100080" cy="100080"/>
                </a:xfrm>
              </p:grpSpPr>
              <p:sp>
                <p:nvSpPr>
                  <p:cNvPr id="280" name="Google Shape;310;p30"/>
                  <p:cNvSpPr/>
                  <p:nvPr/>
                </p:nvSpPr>
                <p:spPr>
                  <a:xfrm>
                    <a:off x="7060680" y="1854000"/>
                    <a:ext cx="100080" cy="100080"/>
                  </a:xfrm>
                  <a:custGeom>
                    <a:avLst/>
                    <a:gdLst>
                      <a:gd name="textAreaLeft" fmla="*/ 0 w 100080"/>
                      <a:gd name="textAreaRight" fmla="*/ 100440 w 100080"/>
                      <a:gd name="textAreaTop" fmla="*/ 0 h 100080"/>
                      <a:gd name="textAreaBottom" fmla="*/ 100440 h 100080"/>
                    </a:gdLst>
                    <a:ahLst/>
                    <a:cxnLst/>
                    <a:rect l="textAreaLeft" t="textAreaTop" r="textAreaRight" b="textAreaBottom"/>
                    <a:pathLst>
                      <a:path w="237993" h="237993">
                        <a:moveTo>
                          <a:pt x="0" y="0"/>
                        </a:moveTo>
                        <a:lnTo>
                          <a:pt x="237993" y="237993"/>
                        </a:lnTo>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281" name="Google Shape;311;p30"/>
                  <p:cNvSpPr/>
                  <p:nvPr/>
                </p:nvSpPr>
                <p:spPr>
                  <a:xfrm>
                    <a:off x="7060680" y="1854000"/>
                    <a:ext cx="100080" cy="100080"/>
                  </a:xfrm>
                  <a:custGeom>
                    <a:avLst/>
                    <a:gdLst>
                      <a:gd name="textAreaLeft" fmla="*/ 0 w 100080"/>
                      <a:gd name="textAreaRight" fmla="*/ 100440 w 100080"/>
                      <a:gd name="textAreaTop" fmla="*/ 0 h 100080"/>
                      <a:gd name="textAreaBottom" fmla="*/ 100440 h 100080"/>
                    </a:gdLst>
                    <a:ahLst/>
                    <a:cxnLst/>
                    <a:rect l="textAreaLeft" t="textAreaTop" r="textAreaRight" b="textAreaBottom"/>
                    <a:pathLst>
                      <a:path w="237993" h="237993">
                        <a:moveTo>
                          <a:pt x="237993" y="0"/>
                        </a:moveTo>
                        <a:lnTo>
                          <a:pt x="0" y="237993"/>
                        </a:lnTo>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grpSp>
              <p:nvGrpSpPr>
                <p:cNvPr id="282" name="Google Shape;312;p30"/>
                <p:cNvGrpSpPr/>
                <p:nvPr/>
              </p:nvGrpSpPr>
              <p:grpSpPr>
                <a:xfrm>
                  <a:off x="6813720" y="1825200"/>
                  <a:ext cx="158040" cy="158040"/>
                  <a:chOff x="6813720" y="1825200"/>
                  <a:chExt cx="158040" cy="158040"/>
                </a:xfrm>
              </p:grpSpPr>
              <p:sp>
                <p:nvSpPr>
                  <p:cNvPr id="283" name="Google Shape;313;p30"/>
                  <p:cNvSpPr/>
                  <p:nvPr/>
                </p:nvSpPr>
                <p:spPr>
                  <a:xfrm>
                    <a:off x="6813720" y="1825200"/>
                    <a:ext cx="158040" cy="158040"/>
                  </a:xfrm>
                  <a:custGeom>
                    <a:avLst/>
                    <a:gdLst>
                      <a:gd name="textAreaLeft" fmla="*/ 0 w 158040"/>
                      <a:gd name="textAreaRight" fmla="*/ 158400 w 158040"/>
                      <a:gd name="textAreaTop" fmla="*/ 0 h 158040"/>
                      <a:gd name="textAreaBottom" fmla="*/ 158400 h 158040"/>
                    </a:gdLst>
                    <a:ahLst/>
                    <a:cxnLst/>
                    <a:rect l="textAreaLeft" t="textAreaTop" r="textAreaRight" b="textAreaBottom"/>
                    <a:pathLst>
                      <a:path w="375391" h="375391">
                        <a:moveTo>
                          <a:pt x="348157" y="0"/>
                        </a:moveTo>
                        <a:cubicBezTo>
                          <a:pt x="363198" y="0"/>
                          <a:pt x="375391" y="12193"/>
                          <a:pt x="375391" y="27234"/>
                        </a:cubicBezTo>
                        <a:lnTo>
                          <a:pt x="375391" y="348157"/>
                        </a:lnTo>
                        <a:cubicBezTo>
                          <a:pt x="375391" y="363198"/>
                          <a:pt x="363198" y="375391"/>
                          <a:pt x="348157" y="375391"/>
                        </a:cubicBezTo>
                        <a:lnTo>
                          <a:pt x="27234" y="375391"/>
                        </a:lnTo>
                        <a:cubicBezTo>
                          <a:pt x="12193" y="375391"/>
                          <a:pt x="0" y="363198"/>
                          <a:pt x="0" y="348157"/>
                        </a:cubicBezTo>
                        <a:lnTo>
                          <a:pt x="0" y="27234"/>
                        </a:lnTo>
                        <a:cubicBezTo>
                          <a:pt x="0" y="12193"/>
                          <a:pt x="12193" y="0"/>
                          <a:pt x="27234"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284" name="Google Shape;314;p30"/>
                  <p:cNvGrpSpPr/>
                  <p:nvPr/>
                </p:nvGrpSpPr>
                <p:grpSpPr>
                  <a:xfrm>
                    <a:off x="6846840" y="1858320"/>
                    <a:ext cx="91800" cy="91800"/>
                    <a:chOff x="6846840" y="1858320"/>
                    <a:chExt cx="91800" cy="91800"/>
                  </a:xfrm>
                </p:grpSpPr>
                <p:sp>
                  <p:nvSpPr>
                    <p:cNvPr id="285" name="Google Shape;315;p30"/>
                    <p:cNvSpPr/>
                    <p:nvPr/>
                  </p:nvSpPr>
                  <p:spPr>
                    <a:xfrm>
                      <a:off x="6846840" y="1888920"/>
                      <a:ext cx="61200" cy="61200"/>
                    </a:xfrm>
                    <a:custGeom>
                      <a:avLst/>
                      <a:gdLst>
                        <a:gd name="textAreaLeft" fmla="*/ 0 w 61200"/>
                        <a:gd name="textAreaRight" fmla="*/ 61560 w 61200"/>
                        <a:gd name="textAreaTop" fmla="*/ 0 h 61200"/>
                        <a:gd name="textAreaBottom" fmla="*/ 61560 h 61200"/>
                      </a:gdLst>
                      <a:ahLst/>
                      <a:cxnLst/>
                      <a:rect l="textAreaLeft" t="textAreaTop" r="textAreaRight" b="textAreaBottom"/>
                      <a:pathLst>
                        <a:path w="145494" h="145494">
                          <a:moveTo>
                            <a:pt x="0" y="0"/>
                          </a:moveTo>
                          <a:lnTo>
                            <a:pt x="145495" y="0"/>
                          </a:lnTo>
                          <a:lnTo>
                            <a:pt x="145495" y="145495"/>
                          </a:lnTo>
                          <a:lnTo>
                            <a:pt x="0" y="145495"/>
                          </a:ln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tIns="30600" bIns="30600"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286" name="Google Shape;316;p30"/>
                    <p:cNvSpPr/>
                    <p:nvPr/>
                  </p:nvSpPr>
                  <p:spPr>
                    <a:xfrm>
                      <a:off x="6877440" y="1858320"/>
                      <a:ext cx="61200" cy="61200"/>
                    </a:xfrm>
                    <a:custGeom>
                      <a:avLst/>
                      <a:gdLst>
                        <a:gd name="textAreaLeft" fmla="*/ 0 w 61200"/>
                        <a:gd name="textAreaRight" fmla="*/ 61560 w 61200"/>
                        <a:gd name="textAreaTop" fmla="*/ 0 h 61200"/>
                        <a:gd name="textAreaBottom" fmla="*/ 61560 h 61200"/>
                      </a:gdLst>
                      <a:ahLst/>
                      <a:cxnLst/>
                      <a:rect l="textAreaLeft" t="textAreaTop" r="textAreaRight" b="textAreaBottom"/>
                      <a:pathLst>
                        <a:path w="145494" h="145494">
                          <a:moveTo>
                            <a:pt x="0" y="0"/>
                          </a:moveTo>
                          <a:lnTo>
                            <a:pt x="145494" y="0"/>
                          </a:lnTo>
                          <a:lnTo>
                            <a:pt x="145494" y="145495"/>
                          </a:lnTo>
                          <a:lnTo>
                            <a:pt x="0" y="145495"/>
                          </a:ln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tIns="30600" bIns="30600"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grpSp>
            <p:sp>
              <p:nvSpPr>
                <p:cNvPr id="287" name="Google Shape;317;p30"/>
                <p:cNvSpPr/>
                <p:nvPr/>
              </p:nvSpPr>
              <p:spPr>
                <a:xfrm>
                  <a:off x="6618240" y="1898640"/>
                  <a:ext cx="113040" cy="10080"/>
                </a:xfrm>
                <a:custGeom>
                  <a:avLst/>
                  <a:gdLst>
                    <a:gd name="textAreaLeft" fmla="*/ 0 w 113040"/>
                    <a:gd name="textAreaRight" fmla="*/ 113400 w 113040"/>
                    <a:gd name="textAreaTop" fmla="*/ 0 h 10080"/>
                    <a:gd name="textAreaBottom" fmla="*/ 10440 h 10080"/>
                  </a:gdLst>
                  <a:ahLst/>
                  <a:cxnLst/>
                  <a:rect l="textAreaLeft" t="textAreaTop" r="textAreaRight" b="textAreaBottom"/>
                  <a:pathLst>
                    <a:path w="268171" h="24535">
                      <a:moveTo>
                        <a:pt x="0" y="0"/>
                      </a:moveTo>
                      <a:lnTo>
                        <a:pt x="268172" y="0"/>
                      </a:lnTo>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tIns="5040" bIns="5040"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sp>
            <p:nvSpPr>
              <p:cNvPr id="288" name="Google Shape;318;p30"/>
              <p:cNvSpPr/>
              <p:nvPr/>
            </p:nvSpPr>
            <p:spPr>
              <a:xfrm>
                <a:off x="7089480" y="2058480"/>
                <a:ext cx="182160" cy="2250000"/>
              </a:xfrm>
              <a:custGeom>
                <a:avLst/>
                <a:gdLst>
                  <a:gd name="textAreaLeft" fmla="*/ 0 w 182160"/>
                  <a:gd name="textAreaRight" fmla="*/ 182520 w 182160"/>
                  <a:gd name="textAreaTop" fmla="*/ 0 h 2250000"/>
                  <a:gd name="textAreaBottom" fmla="*/ 2250360 h 2250000"/>
                </a:gdLst>
                <a:ahLst/>
                <a:cxnLst/>
                <a:rect l="textAreaLeft" t="textAreaTop" r="textAreaRight" b="textAreaBottom"/>
                <a:pathLst>
                  <a:path w="273323" h="4747838">
                    <a:moveTo>
                      <a:pt x="0" y="0"/>
                    </a:moveTo>
                    <a:lnTo>
                      <a:pt x="273324" y="0"/>
                    </a:lnTo>
                    <a:lnTo>
                      <a:pt x="273324" y="4747839"/>
                    </a:lnTo>
                    <a:lnTo>
                      <a:pt x="0" y="4747839"/>
                    </a:ln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289" name="Google Shape;319;p30"/>
              <p:cNvSpPr/>
              <p:nvPr/>
            </p:nvSpPr>
            <p:spPr>
              <a:xfrm>
                <a:off x="7091640" y="2888280"/>
                <a:ext cx="180360" cy="913680"/>
              </a:xfrm>
              <a:custGeom>
                <a:avLst/>
                <a:gdLst>
                  <a:gd name="textAreaLeft" fmla="*/ 0 w 180360"/>
                  <a:gd name="textAreaRight" fmla="*/ 180720 w 180360"/>
                  <a:gd name="textAreaTop" fmla="*/ 0 h 913680"/>
                  <a:gd name="textAreaBottom" fmla="*/ 914040 h 913680"/>
                </a:gdLst>
                <a:ahLst/>
                <a:cxnLst/>
                <a:rect l="textAreaLeft" t="textAreaTop" r="textAreaRight" b="textAreaBottom"/>
                <a:pathLst>
                  <a:path w="270870" h="1702754">
                    <a:moveTo>
                      <a:pt x="0" y="0"/>
                    </a:moveTo>
                    <a:lnTo>
                      <a:pt x="270870" y="0"/>
                    </a:lnTo>
                    <a:lnTo>
                      <a:pt x="270870" y="1702755"/>
                    </a:lnTo>
                    <a:lnTo>
                      <a:pt x="0" y="1702755"/>
                    </a:lnTo>
                    <a:close/>
                  </a:path>
                </a:pathLst>
              </a:custGeom>
              <a:solidFill>
                <a:schemeClr val="dk2"/>
              </a:solidFill>
              <a:ln w="19050" cap="rnd">
                <a:solidFill>
                  <a:srgbClr val="191919"/>
                </a:solidFill>
                <a:round/>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grpSp>
          <p:nvGrpSpPr>
            <p:cNvPr id="290" name="Google Shape;320;p30"/>
            <p:cNvGrpSpPr/>
            <p:nvPr/>
          </p:nvGrpSpPr>
          <p:grpSpPr>
            <a:xfrm>
              <a:off x="4261680" y="1906920"/>
              <a:ext cx="2831040" cy="2538000"/>
              <a:chOff x="4261680" y="1906920"/>
              <a:chExt cx="2831040" cy="2538000"/>
            </a:xfrm>
          </p:grpSpPr>
          <p:sp>
            <p:nvSpPr>
              <p:cNvPr id="291" name="Google Shape;321;p30"/>
              <p:cNvSpPr/>
              <p:nvPr/>
            </p:nvSpPr>
            <p:spPr>
              <a:xfrm>
                <a:off x="4261680" y="2052720"/>
                <a:ext cx="2831040" cy="2392200"/>
              </a:xfrm>
              <a:custGeom>
                <a:avLst/>
                <a:gdLst>
                  <a:gd name="textAreaLeft" fmla="*/ 0 w 2831040"/>
                  <a:gd name="textAreaRight" fmla="*/ 2831400 w 2831040"/>
                  <a:gd name="textAreaTop" fmla="*/ 0 h 2392200"/>
                  <a:gd name="textAreaBottom" fmla="*/ 2392560 h 2392200"/>
                </a:gdLst>
                <a:ahLst/>
                <a:cxnLst/>
                <a:rect l="textAreaLeft" t="textAreaTop" r="textAreaRight" b="textAreaBottom"/>
                <a:pathLst>
                  <a:path w="4645771" h="5184813">
                    <a:moveTo>
                      <a:pt x="0" y="0"/>
                    </a:moveTo>
                    <a:lnTo>
                      <a:pt x="4645772" y="0"/>
                    </a:lnTo>
                    <a:lnTo>
                      <a:pt x="4645772" y="5184814"/>
                    </a:lnTo>
                    <a:lnTo>
                      <a:pt x="0" y="5184814"/>
                    </a:lnTo>
                    <a:close/>
                  </a:path>
                </a:pathLst>
              </a:custGeom>
              <a:solidFill>
                <a:schemeClr val="lt1"/>
              </a:solidFill>
              <a:ln w="19050" cap="rnd">
                <a:solidFill>
                  <a:srgbClr val="191919"/>
                </a:solidFill>
                <a:round/>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292" name="Google Shape;322;p30"/>
              <p:cNvSpPr/>
              <p:nvPr/>
            </p:nvSpPr>
            <p:spPr>
              <a:xfrm>
                <a:off x="4261680" y="1906920"/>
                <a:ext cx="2831040" cy="308160"/>
              </a:xfrm>
              <a:custGeom>
                <a:avLst/>
                <a:gdLst>
                  <a:gd name="textAreaLeft" fmla="*/ 0 w 2831040"/>
                  <a:gd name="textAreaRight" fmla="*/ 2831400 w 2831040"/>
                  <a:gd name="textAreaTop" fmla="*/ 0 h 308160"/>
                  <a:gd name="textAreaBottom" fmla="*/ 308520 h 308160"/>
                </a:gdLst>
                <a:ahLst/>
                <a:cxnLst/>
                <a:rect l="textAreaLeft" t="textAreaTop" r="textAreaRight" b="textAreaBottom"/>
                <a:pathLst>
                  <a:path w="4645771" h="654112">
                    <a:moveTo>
                      <a:pt x="0" y="0"/>
                    </a:moveTo>
                    <a:lnTo>
                      <a:pt x="4645772" y="0"/>
                    </a:lnTo>
                    <a:lnTo>
                      <a:pt x="4645772" y="654113"/>
                    </a:lnTo>
                    <a:lnTo>
                      <a:pt x="0" y="654113"/>
                    </a:lnTo>
                    <a:close/>
                  </a:path>
                </a:pathLst>
              </a:custGeom>
              <a:solidFill>
                <a:schemeClr val="lt2"/>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293" name="Google Shape;323;p30"/>
              <p:cNvGrpSpPr/>
              <p:nvPr/>
            </p:nvGrpSpPr>
            <p:grpSpPr>
              <a:xfrm>
                <a:off x="6387840" y="1980360"/>
                <a:ext cx="606960" cy="161640"/>
                <a:chOff x="6387840" y="1980360"/>
                <a:chExt cx="606960" cy="161640"/>
              </a:xfrm>
            </p:grpSpPr>
            <p:sp>
              <p:nvSpPr>
                <p:cNvPr id="294" name="Google Shape;324;p30"/>
                <p:cNvSpPr/>
                <p:nvPr/>
              </p:nvSpPr>
              <p:spPr>
                <a:xfrm>
                  <a:off x="6387840" y="1980360"/>
                  <a:ext cx="161640" cy="161640"/>
                </a:xfrm>
                <a:custGeom>
                  <a:avLst/>
                  <a:gdLst>
                    <a:gd name="textAreaLeft" fmla="*/ 0 w 161640"/>
                    <a:gd name="textAreaRight" fmla="*/ 162000 w 161640"/>
                    <a:gd name="textAreaTop" fmla="*/ 0 h 161640"/>
                    <a:gd name="textAreaBottom" fmla="*/ 162000 h 161640"/>
                  </a:gdLst>
                  <a:ahLst/>
                  <a:cxnLst/>
                  <a:rect l="textAreaLeft" t="textAreaTop" r="textAreaRight" b="textAreaBottom"/>
                  <a:pathLst>
                    <a:path w="375391" h="375391">
                      <a:moveTo>
                        <a:pt x="350120" y="0"/>
                      </a:moveTo>
                      <a:cubicBezTo>
                        <a:pt x="364077" y="0"/>
                        <a:pt x="375391" y="11314"/>
                        <a:pt x="375391" y="25271"/>
                      </a:cubicBezTo>
                      <a:lnTo>
                        <a:pt x="375391" y="350120"/>
                      </a:lnTo>
                      <a:cubicBezTo>
                        <a:pt x="375391" y="364077"/>
                        <a:pt x="364077" y="375391"/>
                        <a:pt x="350120" y="375391"/>
                      </a:cubicBezTo>
                      <a:lnTo>
                        <a:pt x="25271" y="375391"/>
                      </a:lnTo>
                      <a:cubicBezTo>
                        <a:pt x="11314" y="375391"/>
                        <a:pt x="0" y="364077"/>
                        <a:pt x="0" y="350120"/>
                      </a:cubicBezTo>
                      <a:lnTo>
                        <a:pt x="0" y="25271"/>
                      </a:lnTo>
                      <a:cubicBezTo>
                        <a:pt x="0" y="11314"/>
                        <a:pt x="11314" y="0"/>
                        <a:pt x="25271"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295" name="Google Shape;325;p30"/>
                <p:cNvGrpSpPr/>
                <p:nvPr/>
              </p:nvGrpSpPr>
              <p:grpSpPr>
                <a:xfrm>
                  <a:off x="6833160" y="1980360"/>
                  <a:ext cx="161640" cy="161640"/>
                  <a:chOff x="6833160" y="1980360"/>
                  <a:chExt cx="161640" cy="161640"/>
                </a:xfrm>
              </p:grpSpPr>
              <p:sp>
                <p:nvSpPr>
                  <p:cNvPr id="296" name="Google Shape;326;p30"/>
                  <p:cNvSpPr/>
                  <p:nvPr/>
                </p:nvSpPr>
                <p:spPr>
                  <a:xfrm>
                    <a:off x="6833160" y="1980360"/>
                    <a:ext cx="161640" cy="161640"/>
                  </a:xfrm>
                  <a:custGeom>
                    <a:avLst/>
                    <a:gdLst>
                      <a:gd name="textAreaLeft" fmla="*/ 0 w 161640"/>
                      <a:gd name="textAreaRight" fmla="*/ 162000 w 161640"/>
                      <a:gd name="textAreaTop" fmla="*/ 0 h 161640"/>
                      <a:gd name="textAreaBottom" fmla="*/ 162000 h 161640"/>
                    </a:gdLst>
                    <a:ahLst/>
                    <a:cxnLst/>
                    <a:rect l="textAreaLeft" t="textAreaTop" r="textAreaRight" b="textAreaBottom"/>
                    <a:pathLst>
                      <a:path w="375391" h="375391">
                        <a:moveTo>
                          <a:pt x="349384" y="0"/>
                        </a:moveTo>
                        <a:cubicBezTo>
                          <a:pt x="363747" y="0"/>
                          <a:pt x="375391" y="11644"/>
                          <a:pt x="375391" y="26007"/>
                        </a:cubicBezTo>
                        <a:lnTo>
                          <a:pt x="375391" y="349384"/>
                        </a:lnTo>
                        <a:cubicBezTo>
                          <a:pt x="375391" y="363747"/>
                          <a:pt x="363747" y="375391"/>
                          <a:pt x="349384" y="375391"/>
                        </a:cubicBezTo>
                        <a:lnTo>
                          <a:pt x="26008" y="375391"/>
                        </a:lnTo>
                        <a:cubicBezTo>
                          <a:pt x="11644" y="375391"/>
                          <a:pt x="0" y="363747"/>
                          <a:pt x="0" y="349384"/>
                        </a:cubicBezTo>
                        <a:lnTo>
                          <a:pt x="0" y="26007"/>
                        </a:lnTo>
                        <a:cubicBezTo>
                          <a:pt x="0" y="11644"/>
                          <a:pt x="11644" y="0"/>
                          <a:pt x="26008"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297" name="Google Shape;327;p30"/>
                  <p:cNvGrpSpPr/>
                  <p:nvPr/>
                </p:nvGrpSpPr>
                <p:grpSpPr>
                  <a:xfrm>
                    <a:off x="6862680" y="2009880"/>
                    <a:ext cx="102240" cy="102240"/>
                    <a:chOff x="6862680" y="2009880"/>
                    <a:chExt cx="102240" cy="102240"/>
                  </a:xfrm>
                </p:grpSpPr>
                <p:sp>
                  <p:nvSpPr>
                    <p:cNvPr id="298" name="Google Shape;328;p30"/>
                    <p:cNvSpPr/>
                    <p:nvPr/>
                  </p:nvSpPr>
                  <p:spPr>
                    <a:xfrm>
                      <a:off x="6862680" y="2009880"/>
                      <a:ext cx="102240" cy="102240"/>
                    </a:xfrm>
                    <a:custGeom>
                      <a:avLst/>
                      <a:gdLst>
                        <a:gd name="textAreaLeft" fmla="*/ 0 w 102240"/>
                        <a:gd name="textAreaRight" fmla="*/ 102600 w 102240"/>
                        <a:gd name="textAreaTop" fmla="*/ 0 h 102240"/>
                        <a:gd name="textAreaBottom" fmla="*/ 102600 h 102240"/>
                      </a:gdLst>
                      <a:ahLst/>
                      <a:cxnLst/>
                      <a:rect l="textAreaLeft" t="textAreaTop" r="textAreaRight" b="textAreaBottom"/>
                      <a:pathLst>
                        <a:path w="237993" h="237993">
                          <a:moveTo>
                            <a:pt x="0" y="0"/>
                          </a:moveTo>
                          <a:lnTo>
                            <a:pt x="237993" y="237993"/>
                          </a:lnTo>
                        </a:path>
                      </a:pathLst>
                    </a:custGeom>
                    <a:no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299" name="Google Shape;329;p30"/>
                    <p:cNvSpPr/>
                    <p:nvPr/>
                  </p:nvSpPr>
                  <p:spPr>
                    <a:xfrm>
                      <a:off x="6862680" y="2009880"/>
                      <a:ext cx="102240" cy="102240"/>
                    </a:xfrm>
                    <a:custGeom>
                      <a:avLst/>
                      <a:gdLst>
                        <a:gd name="textAreaLeft" fmla="*/ 0 w 102240"/>
                        <a:gd name="textAreaRight" fmla="*/ 102600 w 102240"/>
                        <a:gd name="textAreaTop" fmla="*/ 0 h 102240"/>
                        <a:gd name="textAreaBottom" fmla="*/ 102600 h 102240"/>
                      </a:gdLst>
                      <a:ahLst/>
                      <a:cxnLst/>
                      <a:rect l="textAreaLeft" t="textAreaTop" r="textAreaRight" b="textAreaBottom"/>
                      <a:pathLst>
                        <a:path w="237993" h="237993">
                          <a:moveTo>
                            <a:pt x="237993" y="0"/>
                          </a:moveTo>
                          <a:lnTo>
                            <a:pt x="0" y="237993"/>
                          </a:lnTo>
                        </a:path>
                      </a:pathLst>
                    </a:custGeom>
                    <a:no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grpSp>
            <p:grpSp>
              <p:nvGrpSpPr>
                <p:cNvPr id="300" name="Google Shape;330;p30"/>
                <p:cNvGrpSpPr/>
                <p:nvPr/>
              </p:nvGrpSpPr>
              <p:grpSpPr>
                <a:xfrm>
                  <a:off x="6610320" y="1980360"/>
                  <a:ext cx="161640" cy="161640"/>
                  <a:chOff x="6610320" y="1980360"/>
                  <a:chExt cx="161640" cy="161640"/>
                </a:xfrm>
              </p:grpSpPr>
              <p:sp>
                <p:nvSpPr>
                  <p:cNvPr id="301" name="Google Shape;331;p30"/>
                  <p:cNvSpPr/>
                  <p:nvPr/>
                </p:nvSpPr>
                <p:spPr>
                  <a:xfrm>
                    <a:off x="6610320" y="1980360"/>
                    <a:ext cx="161640" cy="161640"/>
                  </a:xfrm>
                  <a:custGeom>
                    <a:avLst/>
                    <a:gdLst>
                      <a:gd name="textAreaLeft" fmla="*/ 0 w 161640"/>
                      <a:gd name="textAreaRight" fmla="*/ 162000 w 161640"/>
                      <a:gd name="textAreaTop" fmla="*/ 0 h 161640"/>
                      <a:gd name="textAreaBottom" fmla="*/ 162000 h 161640"/>
                    </a:gdLst>
                    <a:ahLst/>
                    <a:cxnLst/>
                    <a:rect l="textAreaLeft" t="textAreaTop" r="textAreaRight" b="textAreaBottom"/>
                    <a:pathLst>
                      <a:path w="375391" h="375391">
                        <a:moveTo>
                          <a:pt x="348157" y="0"/>
                        </a:moveTo>
                        <a:cubicBezTo>
                          <a:pt x="363198" y="0"/>
                          <a:pt x="375391" y="12193"/>
                          <a:pt x="375391" y="27234"/>
                        </a:cubicBezTo>
                        <a:lnTo>
                          <a:pt x="375391" y="348157"/>
                        </a:lnTo>
                        <a:cubicBezTo>
                          <a:pt x="375391" y="363198"/>
                          <a:pt x="363198" y="375391"/>
                          <a:pt x="348157" y="375391"/>
                        </a:cubicBezTo>
                        <a:lnTo>
                          <a:pt x="27234" y="375391"/>
                        </a:lnTo>
                        <a:cubicBezTo>
                          <a:pt x="12193" y="375391"/>
                          <a:pt x="0" y="363198"/>
                          <a:pt x="0" y="348157"/>
                        </a:cubicBezTo>
                        <a:lnTo>
                          <a:pt x="0" y="27234"/>
                        </a:lnTo>
                        <a:cubicBezTo>
                          <a:pt x="0" y="12193"/>
                          <a:pt x="12193" y="0"/>
                          <a:pt x="27234"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302" name="Google Shape;332;p30"/>
                  <p:cNvGrpSpPr/>
                  <p:nvPr/>
                </p:nvGrpSpPr>
                <p:grpSpPr>
                  <a:xfrm>
                    <a:off x="6633360" y="2003400"/>
                    <a:ext cx="115200" cy="115200"/>
                    <a:chOff x="6633360" y="2003400"/>
                    <a:chExt cx="115200" cy="115200"/>
                  </a:xfrm>
                </p:grpSpPr>
                <p:grpSp>
                  <p:nvGrpSpPr>
                    <p:cNvPr id="303" name="Google Shape;333;p30"/>
                    <p:cNvGrpSpPr/>
                    <p:nvPr/>
                  </p:nvGrpSpPr>
                  <p:grpSpPr>
                    <a:xfrm>
                      <a:off x="6633360" y="2041920"/>
                      <a:ext cx="76680" cy="76680"/>
                      <a:chOff x="6633360" y="2041920"/>
                      <a:chExt cx="76680" cy="76680"/>
                    </a:xfrm>
                  </p:grpSpPr>
                  <p:sp>
                    <p:nvSpPr>
                      <p:cNvPr id="304" name="Google Shape;334;p30"/>
                      <p:cNvSpPr/>
                      <p:nvPr/>
                    </p:nvSpPr>
                    <p:spPr>
                      <a:xfrm>
                        <a:off x="6638760" y="2047320"/>
                        <a:ext cx="66240" cy="66240"/>
                      </a:xfrm>
                      <a:custGeom>
                        <a:avLst/>
                        <a:gdLst>
                          <a:gd name="textAreaLeft" fmla="*/ 0 w 66240"/>
                          <a:gd name="textAreaRight" fmla="*/ 66600 w 66240"/>
                          <a:gd name="textAreaTop" fmla="*/ 0 h 66240"/>
                          <a:gd name="textAreaBottom" fmla="*/ 66600 h 66240"/>
                        </a:gdLst>
                        <a:ahLst/>
                        <a:cxnLst/>
                        <a:rect l="textAreaLeft" t="textAreaTop" r="textAreaRight" b="textAreaBottom"/>
                        <a:pathLst>
                          <a:path w="154327" h="154327">
                            <a:moveTo>
                              <a:pt x="0" y="0"/>
                            </a:moveTo>
                            <a:lnTo>
                              <a:pt x="154327" y="0"/>
                            </a:lnTo>
                            <a:lnTo>
                              <a:pt x="154327" y="154327"/>
                            </a:lnTo>
                            <a:lnTo>
                              <a:pt x="0" y="154327"/>
                            </a:lnTo>
                            <a:close/>
                          </a:path>
                        </a:pathLst>
                      </a:custGeom>
                      <a:solidFill>
                        <a:srgbClr val="FFFFFF"/>
                      </a:solidFill>
                      <a:ln w="19050">
                        <a:solidFill>
                          <a:srgbClr val="191919"/>
                        </a:solidFill>
                        <a:round/>
                      </a:ln>
                    </p:spPr>
                    <p:style>
                      <a:lnRef idx="0">
                        <a:scrgbClr r="0" g="0" b="0"/>
                      </a:lnRef>
                      <a:fillRef idx="0">
                        <a:scrgbClr r="0" g="0" b="0"/>
                      </a:fillRef>
                      <a:effectRef idx="0">
                        <a:scrgbClr r="0" g="0" b="0"/>
                      </a:effectRef>
                      <a:fontRef idx="minor"/>
                    </p:style>
                    <p:txBody>
                      <a:bodyPr tIns="33120" bIns="33120"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305" name="Google Shape;335;p30"/>
                      <p:cNvSpPr/>
                      <p:nvPr/>
                    </p:nvSpPr>
                    <p:spPr>
                      <a:xfrm>
                        <a:off x="6633360" y="2041920"/>
                        <a:ext cx="76680" cy="76680"/>
                      </a:xfrm>
                      <a:custGeom>
                        <a:avLst/>
                        <a:gdLst>
                          <a:gd name="textAreaLeft" fmla="*/ 0 w 76680"/>
                          <a:gd name="textAreaRight" fmla="*/ 77040 w 76680"/>
                          <a:gd name="textAreaTop" fmla="*/ 0 h 76680"/>
                          <a:gd name="textAreaBottom" fmla="*/ 77040 h 76680"/>
                        </a:gdLst>
                        <a:ahLst/>
                        <a:cxnLst/>
                        <a:rect l="textAreaLeft" t="textAreaTop" r="textAreaRight" b="textAreaBottom"/>
                        <a:pathLst>
                          <a:path w="178862" h="178862">
                            <a:moveTo>
                              <a:pt x="154327" y="24535"/>
                            </a:moveTo>
                            <a:lnTo>
                              <a:pt x="154327" y="154327"/>
                            </a:lnTo>
                            <a:lnTo>
                              <a:pt x="24535" y="154327"/>
                            </a:lnTo>
                            <a:lnTo>
                              <a:pt x="24535" y="24535"/>
                            </a:lnTo>
                            <a:lnTo>
                              <a:pt x="154327" y="24535"/>
                            </a:lnTo>
                            <a:moveTo>
                              <a:pt x="178863" y="0"/>
                            </a:moveTo>
                            <a:lnTo>
                              <a:pt x="0" y="0"/>
                            </a:lnTo>
                            <a:lnTo>
                              <a:pt x="0" y="178863"/>
                            </a:lnTo>
                            <a:lnTo>
                              <a:pt x="178863" y="178863"/>
                            </a:lnTo>
                            <a:lnTo>
                              <a:pt x="178863" y="0"/>
                            </a:lnTo>
                            <a:lnTo>
                              <a:pt x="178863" y="0"/>
                            </a:lnTo>
                            <a:close/>
                          </a:path>
                        </a:pathLst>
                      </a:custGeom>
                      <a:solidFill>
                        <a:srgbClr val="010101"/>
                      </a:solidFill>
                      <a:ln w="0">
                        <a:noFill/>
                      </a:ln>
                    </p:spPr>
                    <p:style>
                      <a:lnRef idx="0">
                        <a:scrgbClr r="0" g="0" b="0"/>
                      </a:lnRef>
                      <a:fillRef idx="0">
                        <a:scrgbClr r="0" g="0" b="0"/>
                      </a:fillRef>
                      <a:effectRef idx="0">
                        <a:scrgbClr r="0" g="0" b="0"/>
                      </a:effectRef>
                      <a:fontRef idx="minor"/>
                    </p:style>
                    <p:txBody>
                      <a:bodyPr tIns="38520" bIns="38520" anchor="ctr">
                        <a:noAutofit/>
                      </a:bodyPr>
                      <a:lstStyle/>
                      <a:p>
                        <a:pPr defTabSz="914400">
                          <a:lnSpc>
                            <a:spcPct val="100000"/>
                          </a:lnSpc>
                          <a:tabLst>
                            <a:tab pos="0" algn="l"/>
                          </a:tabLst>
                        </a:pPr>
                        <a:endParaRPr lang="en-US" sz="1800" b="0" strike="noStrike" spc="-1">
                          <a:solidFill>
                            <a:srgbClr val="FFFFFF"/>
                          </a:solidFill>
                          <a:latin typeface="OpenSymbol"/>
                        </a:endParaRPr>
                      </a:p>
                    </p:txBody>
                  </p:sp>
                </p:grpSp>
                <p:grpSp>
                  <p:nvGrpSpPr>
                    <p:cNvPr id="306" name="Google Shape;336;p30"/>
                    <p:cNvGrpSpPr/>
                    <p:nvPr/>
                  </p:nvGrpSpPr>
                  <p:grpSpPr>
                    <a:xfrm>
                      <a:off x="6671880" y="2003400"/>
                      <a:ext cx="76680" cy="76680"/>
                      <a:chOff x="6671880" y="2003400"/>
                      <a:chExt cx="76680" cy="76680"/>
                    </a:xfrm>
                  </p:grpSpPr>
                  <p:sp>
                    <p:nvSpPr>
                      <p:cNvPr id="307" name="Google Shape;337;p30"/>
                      <p:cNvSpPr/>
                      <p:nvPr/>
                    </p:nvSpPr>
                    <p:spPr>
                      <a:xfrm>
                        <a:off x="6677280" y="2008800"/>
                        <a:ext cx="66240" cy="66240"/>
                      </a:xfrm>
                      <a:custGeom>
                        <a:avLst/>
                        <a:gdLst>
                          <a:gd name="textAreaLeft" fmla="*/ 0 w 66240"/>
                          <a:gd name="textAreaRight" fmla="*/ 66600 w 66240"/>
                          <a:gd name="textAreaTop" fmla="*/ 0 h 66240"/>
                          <a:gd name="textAreaBottom" fmla="*/ 66600 h 66240"/>
                        </a:gdLst>
                        <a:ahLst/>
                        <a:cxnLst/>
                        <a:rect l="textAreaLeft" t="textAreaTop" r="textAreaRight" b="textAreaBottom"/>
                        <a:pathLst>
                          <a:path w="154327" h="154327">
                            <a:moveTo>
                              <a:pt x="0" y="0"/>
                            </a:moveTo>
                            <a:lnTo>
                              <a:pt x="154327" y="0"/>
                            </a:lnTo>
                            <a:lnTo>
                              <a:pt x="154327" y="154327"/>
                            </a:lnTo>
                            <a:lnTo>
                              <a:pt x="0" y="154327"/>
                            </a:lnTo>
                            <a:close/>
                          </a:path>
                        </a:pathLst>
                      </a:custGeom>
                      <a:solidFill>
                        <a:srgbClr val="FFFFFF"/>
                      </a:solidFill>
                      <a:ln w="19050">
                        <a:solidFill>
                          <a:srgbClr val="191919"/>
                        </a:solidFill>
                        <a:round/>
                      </a:ln>
                    </p:spPr>
                    <p:style>
                      <a:lnRef idx="0">
                        <a:scrgbClr r="0" g="0" b="0"/>
                      </a:lnRef>
                      <a:fillRef idx="0">
                        <a:scrgbClr r="0" g="0" b="0"/>
                      </a:fillRef>
                      <a:effectRef idx="0">
                        <a:scrgbClr r="0" g="0" b="0"/>
                      </a:effectRef>
                      <a:fontRef idx="minor"/>
                    </p:style>
                    <p:txBody>
                      <a:bodyPr tIns="33120" bIns="33120"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308" name="Google Shape;338;p30"/>
                      <p:cNvSpPr/>
                      <p:nvPr/>
                    </p:nvSpPr>
                    <p:spPr>
                      <a:xfrm>
                        <a:off x="6671880" y="2003400"/>
                        <a:ext cx="76680" cy="76680"/>
                      </a:xfrm>
                      <a:custGeom>
                        <a:avLst/>
                        <a:gdLst>
                          <a:gd name="textAreaLeft" fmla="*/ 0 w 76680"/>
                          <a:gd name="textAreaRight" fmla="*/ 77040 w 76680"/>
                          <a:gd name="textAreaTop" fmla="*/ 0 h 76680"/>
                          <a:gd name="textAreaBottom" fmla="*/ 77040 h 76680"/>
                        </a:gdLst>
                        <a:ahLst/>
                        <a:cxnLst/>
                        <a:rect l="textAreaLeft" t="textAreaTop" r="textAreaRight" b="textAreaBottom"/>
                        <a:pathLst>
                          <a:path w="178862" h="178862">
                            <a:moveTo>
                              <a:pt x="154327" y="24535"/>
                            </a:moveTo>
                            <a:lnTo>
                              <a:pt x="154327" y="154327"/>
                            </a:lnTo>
                            <a:lnTo>
                              <a:pt x="24535" y="154327"/>
                            </a:lnTo>
                            <a:lnTo>
                              <a:pt x="24535" y="24535"/>
                            </a:lnTo>
                            <a:lnTo>
                              <a:pt x="154327" y="24535"/>
                            </a:lnTo>
                            <a:moveTo>
                              <a:pt x="178863" y="0"/>
                            </a:moveTo>
                            <a:lnTo>
                              <a:pt x="0" y="0"/>
                            </a:lnTo>
                            <a:lnTo>
                              <a:pt x="0" y="178863"/>
                            </a:lnTo>
                            <a:lnTo>
                              <a:pt x="178863" y="178863"/>
                            </a:lnTo>
                            <a:lnTo>
                              <a:pt x="178863" y="0"/>
                            </a:lnTo>
                            <a:lnTo>
                              <a:pt x="178863" y="0"/>
                            </a:lnTo>
                            <a:close/>
                          </a:path>
                        </a:pathLst>
                      </a:custGeom>
                      <a:solidFill>
                        <a:srgbClr val="010101"/>
                      </a:solidFill>
                      <a:ln w="0">
                        <a:noFill/>
                      </a:ln>
                    </p:spPr>
                    <p:style>
                      <a:lnRef idx="0">
                        <a:scrgbClr r="0" g="0" b="0"/>
                      </a:lnRef>
                      <a:fillRef idx="0">
                        <a:scrgbClr r="0" g="0" b="0"/>
                      </a:fillRef>
                      <a:effectRef idx="0">
                        <a:scrgbClr r="0" g="0" b="0"/>
                      </a:effectRef>
                      <a:fontRef idx="minor"/>
                    </p:style>
                    <p:txBody>
                      <a:bodyPr tIns="38520" bIns="38520" anchor="ctr">
                        <a:noAutofit/>
                      </a:bodyPr>
                      <a:lstStyle/>
                      <a:p>
                        <a:pPr defTabSz="914400">
                          <a:lnSpc>
                            <a:spcPct val="100000"/>
                          </a:lnSpc>
                          <a:tabLst>
                            <a:tab pos="0" algn="l"/>
                          </a:tabLst>
                        </a:pPr>
                        <a:endParaRPr lang="en-US" sz="1800" b="0" strike="noStrike" spc="-1">
                          <a:solidFill>
                            <a:srgbClr val="FFFFFF"/>
                          </a:solidFill>
                          <a:latin typeface="OpenSymbol"/>
                        </a:endParaRPr>
                      </a:p>
                    </p:txBody>
                  </p:sp>
                </p:grpSp>
              </p:grpSp>
            </p:grpSp>
            <p:sp>
              <p:nvSpPr>
                <p:cNvPr id="309" name="Google Shape;339;p30"/>
                <p:cNvSpPr/>
                <p:nvPr/>
              </p:nvSpPr>
              <p:spPr>
                <a:xfrm>
                  <a:off x="6410880" y="2055600"/>
                  <a:ext cx="115560" cy="10080"/>
                </a:xfrm>
                <a:custGeom>
                  <a:avLst/>
                  <a:gdLst>
                    <a:gd name="textAreaLeft" fmla="*/ 0 w 115560"/>
                    <a:gd name="textAreaRight" fmla="*/ 115920 w 115560"/>
                    <a:gd name="textAreaTop" fmla="*/ 0 h 10080"/>
                    <a:gd name="textAreaBottom" fmla="*/ 10440 h 10080"/>
                  </a:gdLst>
                  <a:ahLst/>
                  <a:cxnLst/>
                  <a:rect l="textAreaLeft" t="textAreaTop" r="textAreaRight" b="textAreaBottom"/>
                  <a:pathLst>
                    <a:path w="268416" h="24535">
                      <a:moveTo>
                        <a:pt x="0" y="0"/>
                      </a:moveTo>
                      <a:lnTo>
                        <a:pt x="268417" y="0"/>
                      </a:lnTo>
                    </a:path>
                  </a:pathLst>
                </a:custGeom>
                <a:noFill/>
                <a:ln w="19050">
                  <a:solidFill>
                    <a:srgbClr val="191919"/>
                  </a:solidFill>
                  <a:miter/>
                </a:ln>
              </p:spPr>
              <p:style>
                <a:lnRef idx="0">
                  <a:scrgbClr r="0" g="0" b="0"/>
                </a:lnRef>
                <a:fillRef idx="0">
                  <a:scrgbClr r="0" g="0" b="0"/>
                </a:fillRef>
                <a:effectRef idx="0">
                  <a:scrgbClr r="0" g="0" b="0"/>
                </a:effectRef>
                <a:fontRef idx="minor"/>
              </p:style>
              <p:txBody>
                <a:bodyPr tIns="5040" bIns="5040"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grpSp>
      </p:grpSp>
      <p:sp>
        <p:nvSpPr>
          <p:cNvPr id="310" name="PlaceHolder 1"/>
          <p:cNvSpPr>
            <a:spLocks noGrp="1"/>
          </p:cNvSpPr>
          <p:nvPr>
            <p:ph type="subTitle"/>
          </p:nvPr>
        </p:nvSpPr>
        <p:spPr>
          <a:xfrm>
            <a:off x="762120" y="1171440"/>
            <a:ext cx="3342960" cy="2009520"/>
          </a:xfrm>
          <a:prstGeom prst="rect">
            <a:avLst/>
          </a:prstGeom>
          <a:noFill/>
          <a:ln w="0">
            <a:noFill/>
          </a:ln>
        </p:spPr>
        <p:txBody>
          <a:bodyPr lIns="91440" tIns="91440" rIns="91440" bIns="91440" anchor="t">
            <a:normAutofit/>
          </a:bodyPr>
          <a:lstStyle/>
          <a:p>
            <a:pPr algn="ctr"/>
            <a:endParaRPr lang="en-US" sz="1600" b="0" strike="noStrike" spc="-1">
              <a:solidFill>
                <a:schemeClr val="dk1"/>
              </a:solidFill>
              <a:latin typeface="Open Sans"/>
              <a:ea typeface="Open Sans"/>
            </a:endParaRPr>
          </a:p>
        </p:txBody>
      </p:sp>
      <p:sp>
        <p:nvSpPr>
          <p:cNvPr id="311" name="PlaceHolder 2"/>
          <p:cNvSpPr>
            <a:spLocks noGrp="1"/>
          </p:cNvSpPr>
          <p:nvPr>
            <p:ph type="title"/>
          </p:nvPr>
        </p:nvSpPr>
        <p:spPr>
          <a:xfrm>
            <a:off x="647640" y="409680"/>
            <a:ext cx="7962480" cy="761760"/>
          </a:xfrm>
          <a:prstGeom prst="rect">
            <a:avLst/>
          </a:prstGeom>
          <a:noFill/>
          <a:ln w="0">
            <a:noFill/>
          </a:ln>
        </p:spPr>
        <p:txBody>
          <a:bodyPr lIns="91440" tIns="91440" rIns="91440" bIns="91440" anchor="ctr">
            <a:normAutofit fontScale="90000"/>
          </a:bodyPr>
          <a:lstStyle/>
          <a:p>
            <a:pPr indent="0">
              <a:lnSpc>
                <a:spcPct val="100000"/>
              </a:lnSpc>
              <a:buNone/>
              <a:tabLst>
                <a:tab pos="0" algn="l"/>
              </a:tabLst>
            </a:pPr>
            <a:r>
              <a:rPr lang="en" sz="4000" b="0" i="1" strike="noStrike" spc="-1">
                <a:solidFill>
                  <a:schemeClr val="dk1"/>
                </a:solidFill>
                <a:latin typeface="Funnel Display ExtraBold"/>
                <a:ea typeface="Funnel Display ExtraBold"/>
              </a:rPr>
              <a:t>Unforgettable Events</a:t>
            </a:r>
            <a:endParaRPr lang="fr-FR" sz="4000" b="0" strike="noStrike" spc="-1">
              <a:solidFill>
                <a:schemeClr val="dk1"/>
              </a:solidFill>
              <a:latin typeface="Arial"/>
            </a:endParaRPr>
          </a:p>
        </p:txBody>
      </p:sp>
      <p:pic>
        <p:nvPicPr>
          <p:cNvPr id="312" name="Google Shape;342;p30"/>
          <p:cNvPicPr/>
          <p:nvPr/>
        </p:nvPicPr>
        <p:blipFill>
          <a:blip r:embed="rId2"/>
          <a:srcRect l="7602" r="7650"/>
          <a:stretch/>
        </p:blipFill>
        <p:spPr>
          <a:xfrm>
            <a:off x="4268880" y="2220840"/>
            <a:ext cx="2817360" cy="2215440"/>
          </a:xfrm>
          <a:prstGeom prst="rect">
            <a:avLst/>
          </a:prstGeom>
          <a:ln w="0">
            <a:noFill/>
          </a:ln>
        </p:spPr>
      </p:pic>
      <p:sp>
        <p:nvSpPr>
          <p:cNvPr id="313" name="PlaceHolder 3"/>
          <p:cNvSpPr>
            <a:spLocks noGrp="1"/>
          </p:cNvSpPr>
          <p:nvPr>
            <p:ph type="title"/>
          </p:nvPr>
        </p:nvSpPr>
        <p:spPr>
          <a:xfrm>
            <a:off x="7562880" y="3324240"/>
            <a:ext cx="1056960" cy="1133280"/>
          </a:xfrm>
          <a:prstGeom prst="rect">
            <a:avLst/>
          </a:prstGeom>
          <a:solidFill>
            <a:schemeClr val="lt1"/>
          </a:solidFill>
          <a:ln w="19080">
            <a:solidFill>
              <a:schemeClr val="dk1"/>
            </a:solidFill>
            <a:round/>
          </a:ln>
        </p:spPr>
        <p:txBody>
          <a:bodyPr lIns="91440" tIns="91440" rIns="91440" bIns="91440" anchor="ctr">
            <a:normAutofit/>
          </a:bodyPr>
          <a:lstStyle/>
          <a:p>
            <a:pPr indent="0" algn="ctr">
              <a:lnSpc>
                <a:spcPct val="100000"/>
              </a:lnSpc>
              <a:buNone/>
              <a:tabLst>
                <a:tab pos="0" algn="l"/>
              </a:tabLst>
            </a:pPr>
            <a:r>
              <a:rPr lang="en" sz="5100" b="0" i="1" strike="noStrike" spc="-1">
                <a:solidFill>
                  <a:schemeClr val="dk1"/>
                </a:solidFill>
                <a:latin typeface="Funnel Display ExtraBold"/>
                <a:ea typeface="Funnel Display ExtraBold"/>
              </a:rPr>
              <a:t>02</a:t>
            </a:r>
            <a:endParaRPr lang="fr-FR" sz="5100" b="0" strike="noStrike" spc="-1">
              <a:solidFill>
                <a:schemeClr val="dk1"/>
              </a:solidFill>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 name="PlaceHolder 1"/>
          <p:cNvSpPr>
            <a:spLocks noGrp="1"/>
          </p:cNvSpPr>
          <p:nvPr>
            <p:ph type="title"/>
          </p:nvPr>
        </p:nvSpPr>
        <p:spPr>
          <a:xfrm>
            <a:off x="723960" y="228600"/>
            <a:ext cx="7705440" cy="1018800"/>
          </a:xfrm>
          <a:prstGeom prst="rect">
            <a:avLst/>
          </a:prstGeom>
          <a:noFill/>
          <a:ln w="0">
            <a:noFill/>
          </a:ln>
        </p:spPr>
        <p:txBody>
          <a:bodyPr lIns="91440" tIns="91440" rIns="91440" bIns="91440" anchor="t">
            <a:normAutofit/>
          </a:bodyPr>
          <a:lstStyle/>
          <a:p>
            <a:pPr indent="0" algn="ctr">
              <a:lnSpc>
                <a:spcPct val="100000"/>
              </a:lnSpc>
              <a:buNone/>
              <a:tabLst>
                <a:tab pos="0" algn="l"/>
              </a:tabLst>
            </a:pPr>
            <a:r>
              <a:rPr lang="en" sz="3000" b="0" i="1" strike="noStrike" spc="-1">
                <a:solidFill>
                  <a:schemeClr val="dk1"/>
                </a:solidFill>
                <a:latin typeface="Funnel Display ExtraBold"/>
                <a:ea typeface="Funnel Display ExtraBold"/>
              </a:rPr>
              <a:t>Perfect for All Occasions</a:t>
            </a:r>
            <a:endParaRPr lang="fr-FR" sz="3000" b="0" strike="noStrike" spc="-1">
              <a:solidFill>
                <a:schemeClr val="dk1"/>
              </a:solidFill>
              <a:latin typeface="Arial"/>
            </a:endParaRPr>
          </a:p>
        </p:txBody>
      </p:sp>
      <p:sp>
        <p:nvSpPr>
          <p:cNvPr id="315" name="PlaceHolder 2"/>
          <p:cNvSpPr>
            <a:spLocks noGrp="1"/>
          </p:cNvSpPr>
          <p:nvPr>
            <p:ph/>
          </p:nvPr>
        </p:nvSpPr>
        <p:spPr>
          <a:xfrm>
            <a:off x="3772080" y="1943280"/>
            <a:ext cx="4686120" cy="2781000"/>
          </a:xfrm>
          <a:prstGeom prst="rect">
            <a:avLst/>
          </a:prstGeom>
          <a:noFill/>
          <a:ln w="0">
            <a:noFill/>
          </a:ln>
        </p:spPr>
        <p:txBody>
          <a:bodyPr lIns="91440" tIns="91440" rIns="91440" bIns="91440" anchor="t">
            <a:normAutofit/>
          </a:bodyPr>
          <a:lstStyle/>
          <a:p>
            <a:pPr indent="0">
              <a:lnSpc>
                <a:spcPct val="100000"/>
              </a:lnSpc>
              <a:buNone/>
              <a:tabLst>
                <a:tab pos="0" algn="l"/>
              </a:tabLst>
            </a:pPr>
            <a:r>
              <a:rPr lang="en" sz="1400" b="0" strike="noStrike" spc="-1">
                <a:solidFill>
                  <a:schemeClr val="dk1"/>
                </a:solidFill>
                <a:latin typeface="Open Sans"/>
                <a:ea typeface="Open Sans"/>
              </a:rPr>
              <a:t>No matter the event, Party Go Round has the ideal inflatable rental to match. From children's birthday parties to school fairs and church festivals, our equipment is designed to enhance any gathering. Each rental creates an exhilarating experience that keeps kids entertained for hours while giving parents the opportunity to relax and enjoy the festivities.</a:t>
            </a:r>
            <a:endParaRPr lang="fr-FR" sz="1400" b="0" strike="noStrike" spc="-1">
              <a:solidFill>
                <a:srgbClr val="000000"/>
              </a:solidFill>
              <a:latin typeface="Arial"/>
            </a:endParaRPr>
          </a:p>
        </p:txBody>
      </p:sp>
      <p:grpSp>
        <p:nvGrpSpPr>
          <p:cNvPr id="316" name="Google Shape;350;p31"/>
          <p:cNvGrpSpPr/>
          <p:nvPr/>
        </p:nvGrpSpPr>
        <p:grpSpPr>
          <a:xfrm>
            <a:off x="691920" y="1451160"/>
            <a:ext cx="2627640" cy="3283560"/>
            <a:chOff x="691920" y="1451160"/>
            <a:chExt cx="2627640" cy="3283560"/>
          </a:xfrm>
        </p:grpSpPr>
        <p:grpSp>
          <p:nvGrpSpPr>
            <p:cNvPr id="317" name="Google Shape;351;p31"/>
            <p:cNvGrpSpPr/>
            <p:nvPr/>
          </p:nvGrpSpPr>
          <p:grpSpPr>
            <a:xfrm>
              <a:off x="780840" y="1451160"/>
              <a:ext cx="2538720" cy="3148560"/>
              <a:chOff x="780840" y="1451160"/>
              <a:chExt cx="2538720" cy="3148560"/>
            </a:xfrm>
          </p:grpSpPr>
          <p:sp>
            <p:nvSpPr>
              <p:cNvPr id="318" name="Google Shape;352;p31"/>
              <p:cNvSpPr/>
              <p:nvPr/>
            </p:nvSpPr>
            <p:spPr>
              <a:xfrm>
                <a:off x="847800" y="1578240"/>
                <a:ext cx="2471040" cy="3019320"/>
              </a:xfrm>
              <a:custGeom>
                <a:avLst/>
                <a:gdLst>
                  <a:gd name="textAreaLeft" fmla="*/ 0 w 2471040"/>
                  <a:gd name="textAreaRight" fmla="*/ 2471400 w 2471040"/>
                  <a:gd name="textAreaTop" fmla="*/ 0 h 3019320"/>
                  <a:gd name="textAreaBottom" fmla="*/ 3019680 h 3019320"/>
                </a:gdLst>
                <a:ahLst/>
                <a:cxnLst/>
                <a:rect l="textAreaLeft" t="textAreaTop" r="textAreaRight" b="textAreaBottom"/>
                <a:pathLst>
                  <a:path w="4645771" h="5184813">
                    <a:moveTo>
                      <a:pt x="0" y="0"/>
                    </a:moveTo>
                    <a:lnTo>
                      <a:pt x="4645772" y="0"/>
                    </a:lnTo>
                    <a:lnTo>
                      <a:pt x="4645772" y="5184814"/>
                    </a:lnTo>
                    <a:lnTo>
                      <a:pt x="0" y="5184814"/>
                    </a:ln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319" name="Google Shape;353;p31"/>
              <p:cNvSpPr/>
              <p:nvPr/>
            </p:nvSpPr>
            <p:spPr>
              <a:xfrm>
                <a:off x="847800" y="1451160"/>
                <a:ext cx="2471040" cy="268920"/>
              </a:xfrm>
              <a:custGeom>
                <a:avLst/>
                <a:gdLst>
                  <a:gd name="textAreaLeft" fmla="*/ 0 w 2471040"/>
                  <a:gd name="textAreaRight" fmla="*/ 2471400 w 2471040"/>
                  <a:gd name="textAreaTop" fmla="*/ 0 h 268920"/>
                  <a:gd name="textAreaBottom" fmla="*/ 269280 h 268920"/>
                </a:gdLst>
                <a:ahLst/>
                <a:cxnLst/>
                <a:rect l="textAreaLeft" t="textAreaTop" r="textAreaRight" b="textAreaBottom"/>
                <a:pathLst>
                  <a:path w="4645771" h="654112">
                    <a:moveTo>
                      <a:pt x="0" y="0"/>
                    </a:moveTo>
                    <a:lnTo>
                      <a:pt x="4645772" y="0"/>
                    </a:lnTo>
                    <a:lnTo>
                      <a:pt x="4645772" y="654113"/>
                    </a:lnTo>
                    <a:lnTo>
                      <a:pt x="0" y="654113"/>
                    </a:lnTo>
                    <a:close/>
                  </a:path>
                </a:pathLst>
              </a:custGeom>
              <a:solidFill>
                <a:schemeClr val="lt2"/>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320" name="Google Shape;354;p31"/>
              <p:cNvGrpSpPr/>
              <p:nvPr/>
            </p:nvGrpSpPr>
            <p:grpSpPr>
              <a:xfrm>
                <a:off x="2729520" y="1516680"/>
                <a:ext cx="518400" cy="137880"/>
                <a:chOff x="2729520" y="1516680"/>
                <a:chExt cx="518400" cy="137880"/>
              </a:xfrm>
            </p:grpSpPr>
            <p:sp>
              <p:nvSpPr>
                <p:cNvPr id="321" name="Google Shape;355;p31"/>
                <p:cNvSpPr/>
                <p:nvPr/>
              </p:nvSpPr>
              <p:spPr>
                <a:xfrm>
                  <a:off x="3110040" y="1516680"/>
                  <a:ext cx="137880" cy="137880"/>
                </a:xfrm>
                <a:custGeom>
                  <a:avLst/>
                  <a:gdLst>
                    <a:gd name="textAreaLeft" fmla="*/ 0 w 137880"/>
                    <a:gd name="textAreaRight" fmla="*/ 138240 w 137880"/>
                    <a:gd name="textAreaTop" fmla="*/ 0 h 137880"/>
                    <a:gd name="textAreaBottom" fmla="*/ 138240 h 137880"/>
                  </a:gdLst>
                  <a:ahLst/>
                  <a:cxnLst/>
                  <a:rect l="textAreaLeft" t="textAreaTop" r="textAreaRight" b="textAreaBottom"/>
                  <a:pathLst>
                    <a:path w="375391" h="375391">
                      <a:moveTo>
                        <a:pt x="349384" y="0"/>
                      </a:moveTo>
                      <a:cubicBezTo>
                        <a:pt x="363747" y="0"/>
                        <a:pt x="375391" y="11644"/>
                        <a:pt x="375391" y="26007"/>
                      </a:cubicBezTo>
                      <a:lnTo>
                        <a:pt x="375391" y="349384"/>
                      </a:lnTo>
                      <a:cubicBezTo>
                        <a:pt x="375391" y="363747"/>
                        <a:pt x="363747" y="375391"/>
                        <a:pt x="349384" y="375391"/>
                      </a:cubicBezTo>
                      <a:lnTo>
                        <a:pt x="26008" y="375391"/>
                      </a:lnTo>
                      <a:cubicBezTo>
                        <a:pt x="11644" y="375391"/>
                        <a:pt x="0" y="363747"/>
                        <a:pt x="0" y="349384"/>
                      </a:cubicBezTo>
                      <a:lnTo>
                        <a:pt x="0" y="26007"/>
                      </a:lnTo>
                      <a:cubicBezTo>
                        <a:pt x="0" y="11644"/>
                        <a:pt x="11644" y="0"/>
                        <a:pt x="26008"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322" name="Google Shape;356;p31"/>
                <p:cNvSpPr/>
                <p:nvPr/>
              </p:nvSpPr>
              <p:spPr>
                <a:xfrm>
                  <a:off x="2729520" y="1516680"/>
                  <a:ext cx="137880" cy="137880"/>
                </a:xfrm>
                <a:custGeom>
                  <a:avLst/>
                  <a:gdLst>
                    <a:gd name="textAreaLeft" fmla="*/ 0 w 137880"/>
                    <a:gd name="textAreaRight" fmla="*/ 138240 w 137880"/>
                    <a:gd name="textAreaTop" fmla="*/ 0 h 137880"/>
                    <a:gd name="textAreaBottom" fmla="*/ 138240 h 137880"/>
                  </a:gdLst>
                  <a:ahLst/>
                  <a:cxnLst/>
                  <a:rect l="textAreaLeft" t="textAreaTop" r="textAreaRight" b="textAreaBottom"/>
                  <a:pathLst>
                    <a:path w="375391" h="375391">
                      <a:moveTo>
                        <a:pt x="350120" y="0"/>
                      </a:moveTo>
                      <a:cubicBezTo>
                        <a:pt x="364076" y="0"/>
                        <a:pt x="375391" y="11314"/>
                        <a:pt x="375391" y="25271"/>
                      </a:cubicBezTo>
                      <a:lnTo>
                        <a:pt x="375391" y="350120"/>
                      </a:lnTo>
                      <a:cubicBezTo>
                        <a:pt x="375391" y="364077"/>
                        <a:pt x="364076" y="375391"/>
                        <a:pt x="350120" y="375391"/>
                      </a:cubicBezTo>
                      <a:lnTo>
                        <a:pt x="25271" y="375391"/>
                      </a:lnTo>
                      <a:cubicBezTo>
                        <a:pt x="11314" y="375391"/>
                        <a:pt x="0" y="364077"/>
                        <a:pt x="0" y="350120"/>
                      </a:cubicBezTo>
                      <a:lnTo>
                        <a:pt x="0" y="25271"/>
                      </a:lnTo>
                      <a:cubicBezTo>
                        <a:pt x="0" y="11314"/>
                        <a:pt x="11314" y="0"/>
                        <a:pt x="25271"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323" name="Google Shape;357;p31"/>
                <p:cNvGrpSpPr/>
                <p:nvPr/>
              </p:nvGrpSpPr>
              <p:grpSpPr>
                <a:xfrm>
                  <a:off x="3135240" y="1542240"/>
                  <a:ext cx="87480" cy="87480"/>
                  <a:chOff x="3135240" y="1542240"/>
                  <a:chExt cx="87480" cy="87480"/>
                </a:xfrm>
              </p:grpSpPr>
              <p:sp>
                <p:nvSpPr>
                  <p:cNvPr id="324" name="Google Shape;358;p31"/>
                  <p:cNvSpPr/>
                  <p:nvPr/>
                </p:nvSpPr>
                <p:spPr>
                  <a:xfrm>
                    <a:off x="3135240" y="1542240"/>
                    <a:ext cx="87480" cy="87480"/>
                  </a:xfrm>
                  <a:custGeom>
                    <a:avLst/>
                    <a:gdLst>
                      <a:gd name="textAreaLeft" fmla="*/ 0 w 87480"/>
                      <a:gd name="textAreaRight" fmla="*/ 87840 w 87480"/>
                      <a:gd name="textAreaTop" fmla="*/ 0 h 87480"/>
                      <a:gd name="textAreaBottom" fmla="*/ 87840 h 87480"/>
                    </a:gdLst>
                    <a:ahLst/>
                    <a:cxnLst/>
                    <a:rect l="textAreaLeft" t="textAreaTop" r="textAreaRight" b="textAreaBottom"/>
                    <a:pathLst>
                      <a:path w="237993" h="237993">
                        <a:moveTo>
                          <a:pt x="0" y="0"/>
                        </a:moveTo>
                        <a:lnTo>
                          <a:pt x="237993" y="237993"/>
                        </a:lnTo>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tIns="43920" bIns="43920"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325" name="Google Shape;359;p31"/>
                  <p:cNvSpPr/>
                  <p:nvPr/>
                </p:nvSpPr>
                <p:spPr>
                  <a:xfrm>
                    <a:off x="3135240" y="1542240"/>
                    <a:ext cx="87480" cy="87480"/>
                  </a:xfrm>
                  <a:custGeom>
                    <a:avLst/>
                    <a:gdLst>
                      <a:gd name="textAreaLeft" fmla="*/ 0 w 87480"/>
                      <a:gd name="textAreaRight" fmla="*/ 87840 w 87480"/>
                      <a:gd name="textAreaTop" fmla="*/ 0 h 87480"/>
                      <a:gd name="textAreaBottom" fmla="*/ 87840 h 87480"/>
                    </a:gdLst>
                    <a:ahLst/>
                    <a:cxnLst/>
                    <a:rect l="textAreaLeft" t="textAreaTop" r="textAreaRight" b="textAreaBottom"/>
                    <a:pathLst>
                      <a:path w="237993" h="237993">
                        <a:moveTo>
                          <a:pt x="237993" y="0"/>
                        </a:moveTo>
                        <a:lnTo>
                          <a:pt x="0" y="237993"/>
                        </a:lnTo>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tIns="43920" bIns="43920"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grpSp>
              <p:nvGrpSpPr>
                <p:cNvPr id="326" name="Google Shape;360;p31"/>
                <p:cNvGrpSpPr/>
                <p:nvPr/>
              </p:nvGrpSpPr>
              <p:grpSpPr>
                <a:xfrm>
                  <a:off x="2919600" y="1516680"/>
                  <a:ext cx="137880" cy="137880"/>
                  <a:chOff x="2919600" y="1516680"/>
                  <a:chExt cx="137880" cy="137880"/>
                </a:xfrm>
              </p:grpSpPr>
              <p:sp>
                <p:nvSpPr>
                  <p:cNvPr id="327" name="Google Shape;361;p31"/>
                  <p:cNvSpPr/>
                  <p:nvPr/>
                </p:nvSpPr>
                <p:spPr>
                  <a:xfrm>
                    <a:off x="2919600" y="1516680"/>
                    <a:ext cx="137880" cy="137880"/>
                  </a:xfrm>
                  <a:custGeom>
                    <a:avLst/>
                    <a:gdLst>
                      <a:gd name="textAreaLeft" fmla="*/ 0 w 137880"/>
                      <a:gd name="textAreaRight" fmla="*/ 138240 w 137880"/>
                      <a:gd name="textAreaTop" fmla="*/ 0 h 137880"/>
                      <a:gd name="textAreaBottom" fmla="*/ 138240 h 137880"/>
                    </a:gdLst>
                    <a:ahLst/>
                    <a:cxnLst/>
                    <a:rect l="textAreaLeft" t="textAreaTop" r="textAreaRight" b="textAreaBottom"/>
                    <a:pathLst>
                      <a:path w="375391" h="375391">
                        <a:moveTo>
                          <a:pt x="348157" y="0"/>
                        </a:moveTo>
                        <a:cubicBezTo>
                          <a:pt x="363198" y="0"/>
                          <a:pt x="375391" y="12193"/>
                          <a:pt x="375391" y="27234"/>
                        </a:cubicBezTo>
                        <a:lnTo>
                          <a:pt x="375391" y="348157"/>
                        </a:lnTo>
                        <a:cubicBezTo>
                          <a:pt x="375391" y="363198"/>
                          <a:pt x="363198" y="375391"/>
                          <a:pt x="348157" y="375391"/>
                        </a:cubicBezTo>
                        <a:lnTo>
                          <a:pt x="27234" y="375391"/>
                        </a:lnTo>
                        <a:cubicBezTo>
                          <a:pt x="12193" y="375391"/>
                          <a:pt x="0" y="363198"/>
                          <a:pt x="0" y="348157"/>
                        </a:cubicBezTo>
                        <a:lnTo>
                          <a:pt x="0" y="27234"/>
                        </a:lnTo>
                        <a:cubicBezTo>
                          <a:pt x="0" y="12193"/>
                          <a:pt x="12193" y="0"/>
                          <a:pt x="27234"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328" name="Google Shape;362;p31"/>
                  <p:cNvGrpSpPr/>
                  <p:nvPr/>
                </p:nvGrpSpPr>
                <p:grpSpPr>
                  <a:xfrm>
                    <a:off x="2948760" y="1545840"/>
                    <a:ext cx="79920" cy="79920"/>
                    <a:chOff x="2948760" y="1545840"/>
                    <a:chExt cx="79920" cy="79920"/>
                  </a:xfrm>
                </p:grpSpPr>
                <p:sp>
                  <p:nvSpPr>
                    <p:cNvPr id="329" name="Google Shape;363;p31"/>
                    <p:cNvSpPr/>
                    <p:nvPr/>
                  </p:nvSpPr>
                  <p:spPr>
                    <a:xfrm>
                      <a:off x="2948760" y="1572480"/>
                      <a:ext cx="53280" cy="53280"/>
                    </a:xfrm>
                    <a:custGeom>
                      <a:avLst/>
                      <a:gdLst>
                        <a:gd name="textAreaLeft" fmla="*/ 0 w 53280"/>
                        <a:gd name="textAreaRight" fmla="*/ 53640 w 53280"/>
                        <a:gd name="textAreaTop" fmla="*/ 0 h 53280"/>
                        <a:gd name="textAreaBottom" fmla="*/ 53640 h 53280"/>
                      </a:gdLst>
                      <a:ahLst/>
                      <a:cxnLst/>
                      <a:rect l="textAreaLeft" t="textAreaTop" r="textAreaRight" b="textAreaBottom"/>
                      <a:pathLst>
                        <a:path w="145494" h="145494">
                          <a:moveTo>
                            <a:pt x="0" y="0"/>
                          </a:moveTo>
                          <a:lnTo>
                            <a:pt x="145495" y="0"/>
                          </a:lnTo>
                          <a:lnTo>
                            <a:pt x="145495" y="145495"/>
                          </a:lnTo>
                          <a:lnTo>
                            <a:pt x="0" y="145495"/>
                          </a:ln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tIns="26640" bIns="26640"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330" name="Google Shape;364;p31"/>
                    <p:cNvSpPr/>
                    <p:nvPr/>
                  </p:nvSpPr>
                  <p:spPr>
                    <a:xfrm>
                      <a:off x="2975400" y="1545840"/>
                      <a:ext cx="53280" cy="53280"/>
                    </a:xfrm>
                    <a:custGeom>
                      <a:avLst/>
                      <a:gdLst>
                        <a:gd name="textAreaLeft" fmla="*/ 0 w 53280"/>
                        <a:gd name="textAreaRight" fmla="*/ 53640 w 53280"/>
                        <a:gd name="textAreaTop" fmla="*/ 0 h 53280"/>
                        <a:gd name="textAreaBottom" fmla="*/ 53640 h 53280"/>
                      </a:gdLst>
                      <a:ahLst/>
                      <a:cxnLst/>
                      <a:rect l="textAreaLeft" t="textAreaTop" r="textAreaRight" b="textAreaBottom"/>
                      <a:pathLst>
                        <a:path w="145494" h="145494">
                          <a:moveTo>
                            <a:pt x="0" y="0"/>
                          </a:moveTo>
                          <a:lnTo>
                            <a:pt x="145494" y="0"/>
                          </a:lnTo>
                          <a:lnTo>
                            <a:pt x="145494" y="145495"/>
                          </a:lnTo>
                          <a:lnTo>
                            <a:pt x="0" y="145495"/>
                          </a:ln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tIns="26640" bIns="26640"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grpSp>
            <p:sp>
              <p:nvSpPr>
                <p:cNvPr id="331" name="Google Shape;365;p31"/>
                <p:cNvSpPr/>
                <p:nvPr/>
              </p:nvSpPr>
              <p:spPr>
                <a:xfrm>
                  <a:off x="2749320" y="1581120"/>
                  <a:ext cx="98640" cy="8640"/>
                </a:xfrm>
                <a:custGeom>
                  <a:avLst/>
                  <a:gdLst>
                    <a:gd name="textAreaLeft" fmla="*/ 0 w 98640"/>
                    <a:gd name="textAreaRight" fmla="*/ 99000 w 98640"/>
                    <a:gd name="textAreaTop" fmla="*/ 0 h 8640"/>
                    <a:gd name="textAreaBottom" fmla="*/ 9000 h 8640"/>
                  </a:gdLst>
                  <a:ahLst/>
                  <a:cxnLst/>
                  <a:rect l="textAreaLeft" t="textAreaTop" r="textAreaRight" b="textAreaBottom"/>
                  <a:pathLst>
                    <a:path w="268171" h="24535">
                      <a:moveTo>
                        <a:pt x="0" y="0"/>
                      </a:moveTo>
                      <a:lnTo>
                        <a:pt x="268172" y="0"/>
                      </a:lnTo>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tIns="4320" bIns="4320"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sp>
            <p:nvSpPr>
              <p:cNvPr id="332" name="Google Shape;366;p31"/>
              <p:cNvSpPr/>
              <p:nvPr/>
            </p:nvSpPr>
            <p:spPr>
              <a:xfrm>
                <a:off x="780840" y="1720440"/>
                <a:ext cx="2381400" cy="2691360"/>
              </a:xfrm>
              <a:custGeom>
                <a:avLst/>
                <a:gdLst>
                  <a:gd name="textAreaLeft" fmla="*/ 0 w 2381400"/>
                  <a:gd name="textAreaRight" fmla="*/ 2381760 w 2381400"/>
                  <a:gd name="textAreaTop" fmla="*/ 0 h 2691360"/>
                  <a:gd name="textAreaBottom" fmla="*/ 2691720 h 2691360"/>
                </a:gdLst>
                <a:ahLst/>
                <a:cxnLst/>
                <a:rect l="textAreaLeft" t="textAreaTop" r="textAreaRight" b="textAreaBottom"/>
                <a:pathLst>
                  <a:path w="4090045" h="4167086">
                    <a:moveTo>
                      <a:pt x="0" y="0"/>
                    </a:moveTo>
                    <a:lnTo>
                      <a:pt x="4090046" y="0"/>
                    </a:lnTo>
                    <a:lnTo>
                      <a:pt x="4090046" y="4167087"/>
                    </a:lnTo>
                    <a:lnTo>
                      <a:pt x="0" y="4167087"/>
                    </a:ln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333" name="Google Shape;367;p31"/>
              <p:cNvSpPr/>
              <p:nvPr/>
            </p:nvSpPr>
            <p:spPr>
              <a:xfrm>
                <a:off x="3160440" y="1720440"/>
                <a:ext cx="158760" cy="2879280"/>
              </a:xfrm>
              <a:custGeom>
                <a:avLst/>
                <a:gdLst>
                  <a:gd name="textAreaLeft" fmla="*/ 0 w 158760"/>
                  <a:gd name="textAreaRight" fmla="*/ 159120 w 158760"/>
                  <a:gd name="textAreaTop" fmla="*/ 0 h 2879280"/>
                  <a:gd name="textAreaBottom" fmla="*/ 2879640 h 2879280"/>
                </a:gdLst>
                <a:ahLst/>
                <a:cxnLst/>
                <a:rect l="textAreaLeft" t="textAreaTop" r="textAreaRight" b="textAreaBottom"/>
                <a:pathLst>
                  <a:path w="273323" h="4747838">
                    <a:moveTo>
                      <a:pt x="0" y="0"/>
                    </a:moveTo>
                    <a:lnTo>
                      <a:pt x="273324" y="0"/>
                    </a:lnTo>
                    <a:lnTo>
                      <a:pt x="273324" y="4747839"/>
                    </a:lnTo>
                    <a:lnTo>
                      <a:pt x="0" y="4747839"/>
                    </a:ln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334" name="Google Shape;368;p31"/>
              <p:cNvSpPr/>
              <p:nvPr/>
            </p:nvSpPr>
            <p:spPr>
              <a:xfrm>
                <a:off x="3162240" y="2922840"/>
                <a:ext cx="157320" cy="991440"/>
              </a:xfrm>
              <a:custGeom>
                <a:avLst/>
                <a:gdLst>
                  <a:gd name="textAreaLeft" fmla="*/ 0 w 157320"/>
                  <a:gd name="textAreaRight" fmla="*/ 157680 w 157320"/>
                  <a:gd name="textAreaTop" fmla="*/ 0 h 991440"/>
                  <a:gd name="textAreaBottom" fmla="*/ 991800 h 991440"/>
                </a:gdLst>
                <a:ahLst/>
                <a:cxnLst/>
                <a:rect l="textAreaLeft" t="textAreaTop" r="textAreaRight" b="textAreaBottom"/>
                <a:pathLst>
                  <a:path w="270870" h="1702754">
                    <a:moveTo>
                      <a:pt x="0" y="0"/>
                    </a:moveTo>
                    <a:lnTo>
                      <a:pt x="270870" y="0"/>
                    </a:lnTo>
                    <a:lnTo>
                      <a:pt x="270870" y="1702755"/>
                    </a:lnTo>
                    <a:lnTo>
                      <a:pt x="0" y="1702755"/>
                    </a:lnTo>
                    <a:close/>
                  </a:path>
                </a:pathLst>
              </a:custGeom>
              <a:solidFill>
                <a:schemeClr val="dk2"/>
              </a:solidFill>
              <a:ln w="19050" cap="rnd">
                <a:solidFill>
                  <a:srgbClr val="191919"/>
                </a:solidFill>
                <a:round/>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grpSp>
          <p:nvGrpSpPr>
            <p:cNvPr id="335" name="Google Shape;369;p31"/>
            <p:cNvGrpSpPr/>
            <p:nvPr/>
          </p:nvGrpSpPr>
          <p:grpSpPr>
            <a:xfrm>
              <a:off x="691920" y="1588320"/>
              <a:ext cx="2471040" cy="3146400"/>
              <a:chOff x="691920" y="1588320"/>
              <a:chExt cx="2471040" cy="3146400"/>
            </a:xfrm>
          </p:grpSpPr>
          <p:sp>
            <p:nvSpPr>
              <p:cNvPr id="336" name="Google Shape;370;p31"/>
              <p:cNvSpPr/>
              <p:nvPr/>
            </p:nvSpPr>
            <p:spPr>
              <a:xfrm>
                <a:off x="691920" y="1715400"/>
                <a:ext cx="2471040" cy="3019320"/>
              </a:xfrm>
              <a:custGeom>
                <a:avLst/>
                <a:gdLst>
                  <a:gd name="textAreaLeft" fmla="*/ 0 w 2471040"/>
                  <a:gd name="textAreaRight" fmla="*/ 2471400 w 2471040"/>
                  <a:gd name="textAreaTop" fmla="*/ 0 h 3019320"/>
                  <a:gd name="textAreaBottom" fmla="*/ 3019680 h 3019320"/>
                </a:gdLst>
                <a:ahLst/>
                <a:cxnLst/>
                <a:rect l="textAreaLeft" t="textAreaTop" r="textAreaRight" b="textAreaBottom"/>
                <a:pathLst>
                  <a:path w="4645771" h="5184813">
                    <a:moveTo>
                      <a:pt x="0" y="0"/>
                    </a:moveTo>
                    <a:lnTo>
                      <a:pt x="4645772" y="0"/>
                    </a:lnTo>
                    <a:lnTo>
                      <a:pt x="4645772" y="5184814"/>
                    </a:lnTo>
                    <a:lnTo>
                      <a:pt x="0" y="5184814"/>
                    </a:lnTo>
                    <a:close/>
                  </a:path>
                </a:pathLst>
              </a:custGeom>
              <a:solidFill>
                <a:schemeClr val="lt1"/>
              </a:solidFill>
              <a:ln w="19050" cap="rnd">
                <a:solidFill>
                  <a:srgbClr val="191919"/>
                </a:solidFill>
                <a:round/>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337" name="Google Shape;371;p31"/>
              <p:cNvSpPr/>
              <p:nvPr/>
            </p:nvSpPr>
            <p:spPr>
              <a:xfrm>
                <a:off x="691920" y="1588320"/>
                <a:ext cx="2471040" cy="268920"/>
              </a:xfrm>
              <a:custGeom>
                <a:avLst/>
                <a:gdLst>
                  <a:gd name="textAreaLeft" fmla="*/ 0 w 2471040"/>
                  <a:gd name="textAreaRight" fmla="*/ 2471400 w 2471040"/>
                  <a:gd name="textAreaTop" fmla="*/ 0 h 268920"/>
                  <a:gd name="textAreaBottom" fmla="*/ 269280 h 268920"/>
                </a:gdLst>
                <a:ahLst/>
                <a:cxnLst/>
                <a:rect l="textAreaLeft" t="textAreaTop" r="textAreaRight" b="textAreaBottom"/>
                <a:pathLst>
                  <a:path w="4645771" h="654112">
                    <a:moveTo>
                      <a:pt x="0" y="0"/>
                    </a:moveTo>
                    <a:lnTo>
                      <a:pt x="4645772" y="0"/>
                    </a:lnTo>
                    <a:lnTo>
                      <a:pt x="4645772" y="654113"/>
                    </a:lnTo>
                    <a:lnTo>
                      <a:pt x="0" y="654113"/>
                    </a:lnTo>
                    <a:close/>
                  </a:path>
                </a:pathLst>
              </a:custGeom>
              <a:solidFill>
                <a:schemeClr val="lt2"/>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338" name="Google Shape;372;p31"/>
              <p:cNvGrpSpPr/>
              <p:nvPr/>
            </p:nvGrpSpPr>
            <p:grpSpPr>
              <a:xfrm>
                <a:off x="2547720" y="1652400"/>
                <a:ext cx="529920" cy="141120"/>
                <a:chOff x="2547720" y="1652400"/>
                <a:chExt cx="529920" cy="141120"/>
              </a:xfrm>
            </p:grpSpPr>
            <p:sp>
              <p:nvSpPr>
                <p:cNvPr id="339" name="Google Shape;373;p31"/>
                <p:cNvSpPr/>
                <p:nvPr/>
              </p:nvSpPr>
              <p:spPr>
                <a:xfrm>
                  <a:off x="2547720" y="1652400"/>
                  <a:ext cx="141120" cy="141120"/>
                </a:xfrm>
                <a:custGeom>
                  <a:avLst/>
                  <a:gdLst>
                    <a:gd name="textAreaLeft" fmla="*/ 0 w 141120"/>
                    <a:gd name="textAreaRight" fmla="*/ 141480 w 141120"/>
                    <a:gd name="textAreaTop" fmla="*/ 0 h 141120"/>
                    <a:gd name="textAreaBottom" fmla="*/ 141480 h 141120"/>
                  </a:gdLst>
                  <a:ahLst/>
                  <a:cxnLst/>
                  <a:rect l="textAreaLeft" t="textAreaTop" r="textAreaRight" b="textAreaBottom"/>
                  <a:pathLst>
                    <a:path w="375391" h="375391">
                      <a:moveTo>
                        <a:pt x="350120" y="0"/>
                      </a:moveTo>
                      <a:cubicBezTo>
                        <a:pt x="364077" y="0"/>
                        <a:pt x="375391" y="11314"/>
                        <a:pt x="375391" y="25271"/>
                      </a:cubicBezTo>
                      <a:lnTo>
                        <a:pt x="375391" y="350120"/>
                      </a:lnTo>
                      <a:cubicBezTo>
                        <a:pt x="375391" y="364077"/>
                        <a:pt x="364077" y="375391"/>
                        <a:pt x="350120" y="375391"/>
                      </a:cubicBezTo>
                      <a:lnTo>
                        <a:pt x="25271" y="375391"/>
                      </a:lnTo>
                      <a:cubicBezTo>
                        <a:pt x="11314" y="375391"/>
                        <a:pt x="0" y="364077"/>
                        <a:pt x="0" y="350120"/>
                      </a:cubicBezTo>
                      <a:lnTo>
                        <a:pt x="0" y="25271"/>
                      </a:lnTo>
                      <a:cubicBezTo>
                        <a:pt x="0" y="11314"/>
                        <a:pt x="11314" y="0"/>
                        <a:pt x="25271"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340" name="Google Shape;374;p31"/>
                <p:cNvGrpSpPr/>
                <p:nvPr/>
              </p:nvGrpSpPr>
              <p:grpSpPr>
                <a:xfrm>
                  <a:off x="2936520" y="1652400"/>
                  <a:ext cx="141120" cy="141120"/>
                  <a:chOff x="2936520" y="1652400"/>
                  <a:chExt cx="141120" cy="141120"/>
                </a:xfrm>
              </p:grpSpPr>
              <p:sp>
                <p:nvSpPr>
                  <p:cNvPr id="341" name="Google Shape;375;p31"/>
                  <p:cNvSpPr/>
                  <p:nvPr/>
                </p:nvSpPr>
                <p:spPr>
                  <a:xfrm>
                    <a:off x="2936520" y="1652400"/>
                    <a:ext cx="141120" cy="141120"/>
                  </a:xfrm>
                  <a:custGeom>
                    <a:avLst/>
                    <a:gdLst>
                      <a:gd name="textAreaLeft" fmla="*/ 0 w 141120"/>
                      <a:gd name="textAreaRight" fmla="*/ 141480 w 141120"/>
                      <a:gd name="textAreaTop" fmla="*/ 0 h 141120"/>
                      <a:gd name="textAreaBottom" fmla="*/ 141480 h 141120"/>
                    </a:gdLst>
                    <a:ahLst/>
                    <a:cxnLst/>
                    <a:rect l="textAreaLeft" t="textAreaTop" r="textAreaRight" b="textAreaBottom"/>
                    <a:pathLst>
                      <a:path w="375391" h="375391">
                        <a:moveTo>
                          <a:pt x="349384" y="0"/>
                        </a:moveTo>
                        <a:cubicBezTo>
                          <a:pt x="363747" y="0"/>
                          <a:pt x="375391" y="11644"/>
                          <a:pt x="375391" y="26007"/>
                        </a:cubicBezTo>
                        <a:lnTo>
                          <a:pt x="375391" y="349384"/>
                        </a:lnTo>
                        <a:cubicBezTo>
                          <a:pt x="375391" y="363747"/>
                          <a:pt x="363747" y="375391"/>
                          <a:pt x="349384" y="375391"/>
                        </a:cubicBezTo>
                        <a:lnTo>
                          <a:pt x="26008" y="375391"/>
                        </a:lnTo>
                        <a:cubicBezTo>
                          <a:pt x="11644" y="375391"/>
                          <a:pt x="0" y="363747"/>
                          <a:pt x="0" y="349384"/>
                        </a:cubicBezTo>
                        <a:lnTo>
                          <a:pt x="0" y="26007"/>
                        </a:lnTo>
                        <a:cubicBezTo>
                          <a:pt x="0" y="11644"/>
                          <a:pt x="11644" y="0"/>
                          <a:pt x="26008"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342" name="Google Shape;376;p31"/>
                  <p:cNvGrpSpPr/>
                  <p:nvPr/>
                </p:nvGrpSpPr>
                <p:grpSpPr>
                  <a:xfrm>
                    <a:off x="2962440" y="1677960"/>
                    <a:ext cx="89280" cy="89280"/>
                    <a:chOff x="2962440" y="1677960"/>
                    <a:chExt cx="89280" cy="89280"/>
                  </a:xfrm>
                </p:grpSpPr>
                <p:sp>
                  <p:nvSpPr>
                    <p:cNvPr id="343" name="Google Shape;377;p31"/>
                    <p:cNvSpPr/>
                    <p:nvPr/>
                  </p:nvSpPr>
                  <p:spPr>
                    <a:xfrm>
                      <a:off x="2962440" y="1677960"/>
                      <a:ext cx="89280" cy="89280"/>
                    </a:xfrm>
                    <a:custGeom>
                      <a:avLst/>
                      <a:gdLst>
                        <a:gd name="textAreaLeft" fmla="*/ 0 w 89280"/>
                        <a:gd name="textAreaRight" fmla="*/ 89640 w 89280"/>
                        <a:gd name="textAreaTop" fmla="*/ 0 h 89280"/>
                        <a:gd name="textAreaBottom" fmla="*/ 89640 h 89280"/>
                      </a:gdLst>
                      <a:ahLst/>
                      <a:cxnLst/>
                      <a:rect l="textAreaLeft" t="textAreaTop" r="textAreaRight" b="textAreaBottom"/>
                      <a:pathLst>
                        <a:path w="237993" h="237993">
                          <a:moveTo>
                            <a:pt x="0" y="0"/>
                          </a:moveTo>
                          <a:lnTo>
                            <a:pt x="237993" y="237993"/>
                          </a:lnTo>
                        </a:path>
                      </a:pathLst>
                    </a:custGeom>
                    <a:noFill/>
                    <a:ln w="19050">
                      <a:solidFill>
                        <a:srgbClr val="191919"/>
                      </a:solidFill>
                      <a:miter/>
                    </a:ln>
                  </p:spPr>
                  <p:style>
                    <a:lnRef idx="0">
                      <a:scrgbClr r="0" g="0" b="0"/>
                    </a:lnRef>
                    <a:fillRef idx="0">
                      <a:scrgbClr r="0" g="0" b="0"/>
                    </a:fillRef>
                    <a:effectRef idx="0">
                      <a:scrgbClr r="0" g="0" b="0"/>
                    </a:effectRef>
                    <a:fontRef idx="minor"/>
                  </p:style>
                  <p:txBody>
                    <a:bodyPr tIns="44640" bIns="44640"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344" name="Google Shape;378;p31"/>
                    <p:cNvSpPr/>
                    <p:nvPr/>
                  </p:nvSpPr>
                  <p:spPr>
                    <a:xfrm>
                      <a:off x="2962440" y="1677960"/>
                      <a:ext cx="89280" cy="89280"/>
                    </a:xfrm>
                    <a:custGeom>
                      <a:avLst/>
                      <a:gdLst>
                        <a:gd name="textAreaLeft" fmla="*/ 0 w 89280"/>
                        <a:gd name="textAreaRight" fmla="*/ 89640 w 89280"/>
                        <a:gd name="textAreaTop" fmla="*/ 0 h 89280"/>
                        <a:gd name="textAreaBottom" fmla="*/ 89640 h 89280"/>
                      </a:gdLst>
                      <a:ahLst/>
                      <a:cxnLst/>
                      <a:rect l="textAreaLeft" t="textAreaTop" r="textAreaRight" b="textAreaBottom"/>
                      <a:pathLst>
                        <a:path w="237993" h="237993">
                          <a:moveTo>
                            <a:pt x="237993" y="0"/>
                          </a:moveTo>
                          <a:lnTo>
                            <a:pt x="0" y="237993"/>
                          </a:lnTo>
                        </a:path>
                      </a:pathLst>
                    </a:custGeom>
                    <a:noFill/>
                    <a:ln w="19050">
                      <a:solidFill>
                        <a:srgbClr val="191919"/>
                      </a:solidFill>
                      <a:miter/>
                    </a:ln>
                  </p:spPr>
                  <p:style>
                    <a:lnRef idx="0">
                      <a:scrgbClr r="0" g="0" b="0"/>
                    </a:lnRef>
                    <a:fillRef idx="0">
                      <a:scrgbClr r="0" g="0" b="0"/>
                    </a:fillRef>
                    <a:effectRef idx="0">
                      <a:scrgbClr r="0" g="0" b="0"/>
                    </a:effectRef>
                    <a:fontRef idx="minor"/>
                  </p:style>
                  <p:txBody>
                    <a:bodyPr tIns="44640" bIns="44640"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grpSp>
            <p:grpSp>
              <p:nvGrpSpPr>
                <p:cNvPr id="345" name="Google Shape;379;p31"/>
                <p:cNvGrpSpPr/>
                <p:nvPr/>
              </p:nvGrpSpPr>
              <p:grpSpPr>
                <a:xfrm>
                  <a:off x="2742120" y="1652400"/>
                  <a:ext cx="141120" cy="141120"/>
                  <a:chOff x="2742120" y="1652400"/>
                  <a:chExt cx="141120" cy="141120"/>
                </a:xfrm>
              </p:grpSpPr>
              <p:sp>
                <p:nvSpPr>
                  <p:cNvPr id="346" name="Google Shape;380;p31"/>
                  <p:cNvSpPr/>
                  <p:nvPr/>
                </p:nvSpPr>
                <p:spPr>
                  <a:xfrm>
                    <a:off x="2742120" y="1652400"/>
                    <a:ext cx="141120" cy="141120"/>
                  </a:xfrm>
                  <a:custGeom>
                    <a:avLst/>
                    <a:gdLst>
                      <a:gd name="textAreaLeft" fmla="*/ 0 w 141120"/>
                      <a:gd name="textAreaRight" fmla="*/ 141480 w 141120"/>
                      <a:gd name="textAreaTop" fmla="*/ 0 h 141120"/>
                      <a:gd name="textAreaBottom" fmla="*/ 141480 h 141120"/>
                    </a:gdLst>
                    <a:ahLst/>
                    <a:cxnLst/>
                    <a:rect l="textAreaLeft" t="textAreaTop" r="textAreaRight" b="textAreaBottom"/>
                    <a:pathLst>
                      <a:path w="375391" h="375391">
                        <a:moveTo>
                          <a:pt x="348157" y="0"/>
                        </a:moveTo>
                        <a:cubicBezTo>
                          <a:pt x="363198" y="0"/>
                          <a:pt x="375391" y="12193"/>
                          <a:pt x="375391" y="27234"/>
                        </a:cubicBezTo>
                        <a:lnTo>
                          <a:pt x="375391" y="348157"/>
                        </a:lnTo>
                        <a:cubicBezTo>
                          <a:pt x="375391" y="363198"/>
                          <a:pt x="363198" y="375391"/>
                          <a:pt x="348157" y="375391"/>
                        </a:cubicBezTo>
                        <a:lnTo>
                          <a:pt x="27234" y="375391"/>
                        </a:lnTo>
                        <a:cubicBezTo>
                          <a:pt x="12193" y="375391"/>
                          <a:pt x="0" y="363198"/>
                          <a:pt x="0" y="348157"/>
                        </a:cubicBezTo>
                        <a:lnTo>
                          <a:pt x="0" y="27234"/>
                        </a:lnTo>
                        <a:cubicBezTo>
                          <a:pt x="0" y="12193"/>
                          <a:pt x="12193" y="0"/>
                          <a:pt x="27234" y="0"/>
                        </a:cubicBezTo>
                        <a:close/>
                      </a:path>
                    </a:pathLst>
                  </a:custGeom>
                  <a:solidFill>
                    <a:schemeClr val="lt1"/>
                  </a:solidFill>
                  <a:ln w="19050">
                    <a:solidFill>
                      <a:srgbClr val="191919"/>
                    </a:solidFill>
                    <a:miter/>
                  </a:ln>
                </p:spPr>
                <p:style>
                  <a:lnRef idx="0">
                    <a:scrgbClr r="0" g="0" b="0"/>
                  </a:lnRef>
                  <a:fillRef idx="0">
                    <a:scrgbClr r="0" g="0" b="0"/>
                  </a:fillRef>
                  <a:effectRef idx="0">
                    <a:scrgbClr r="0" g="0" b="0"/>
                  </a:effectRef>
                  <a:fontRef idx="minor"/>
                </p:style>
                <p:txBody>
                  <a:bodyPr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nvGrpSpPr>
                  <p:cNvPr id="347" name="Google Shape;381;p31"/>
                  <p:cNvGrpSpPr/>
                  <p:nvPr/>
                </p:nvGrpSpPr>
                <p:grpSpPr>
                  <a:xfrm>
                    <a:off x="2762280" y="1672560"/>
                    <a:ext cx="100800" cy="100440"/>
                    <a:chOff x="2762280" y="1672560"/>
                    <a:chExt cx="100800" cy="100440"/>
                  </a:xfrm>
                </p:grpSpPr>
                <p:grpSp>
                  <p:nvGrpSpPr>
                    <p:cNvPr id="348" name="Google Shape;382;p31"/>
                    <p:cNvGrpSpPr/>
                    <p:nvPr/>
                  </p:nvGrpSpPr>
                  <p:grpSpPr>
                    <a:xfrm>
                      <a:off x="2762280" y="1706040"/>
                      <a:ext cx="66960" cy="66960"/>
                      <a:chOff x="2762280" y="1706040"/>
                      <a:chExt cx="66960" cy="66960"/>
                    </a:xfrm>
                  </p:grpSpPr>
                  <p:sp>
                    <p:nvSpPr>
                      <p:cNvPr id="349" name="Google Shape;383;p31"/>
                      <p:cNvSpPr/>
                      <p:nvPr/>
                    </p:nvSpPr>
                    <p:spPr>
                      <a:xfrm>
                        <a:off x="2766960" y="1710720"/>
                        <a:ext cx="57600" cy="57600"/>
                      </a:xfrm>
                      <a:custGeom>
                        <a:avLst/>
                        <a:gdLst>
                          <a:gd name="textAreaLeft" fmla="*/ 0 w 57600"/>
                          <a:gd name="textAreaRight" fmla="*/ 57960 w 57600"/>
                          <a:gd name="textAreaTop" fmla="*/ 0 h 57600"/>
                          <a:gd name="textAreaBottom" fmla="*/ 57960 h 57600"/>
                        </a:gdLst>
                        <a:ahLst/>
                        <a:cxnLst/>
                        <a:rect l="textAreaLeft" t="textAreaTop" r="textAreaRight" b="textAreaBottom"/>
                        <a:pathLst>
                          <a:path w="154327" h="154327">
                            <a:moveTo>
                              <a:pt x="0" y="0"/>
                            </a:moveTo>
                            <a:lnTo>
                              <a:pt x="154327" y="0"/>
                            </a:lnTo>
                            <a:lnTo>
                              <a:pt x="154327" y="154327"/>
                            </a:lnTo>
                            <a:lnTo>
                              <a:pt x="0" y="154327"/>
                            </a:lnTo>
                            <a:close/>
                          </a:path>
                        </a:pathLst>
                      </a:custGeom>
                      <a:solidFill>
                        <a:srgbClr val="FFFFFF"/>
                      </a:solidFill>
                      <a:ln w="19050">
                        <a:solidFill>
                          <a:srgbClr val="191919"/>
                        </a:solidFill>
                        <a:round/>
                      </a:ln>
                    </p:spPr>
                    <p:style>
                      <a:lnRef idx="0">
                        <a:scrgbClr r="0" g="0" b="0"/>
                      </a:lnRef>
                      <a:fillRef idx="0">
                        <a:scrgbClr r="0" g="0" b="0"/>
                      </a:fillRef>
                      <a:effectRef idx="0">
                        <a:scrgbClr r="0" g="0" b="0"/>
                      </a:effectRef>
                      <a:fontRef idx="minor"/>
                    </p:style>
                    <p:txBody>
                      <a:bodyPr tIns="28800" bIns="28800"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350" name="Google Shape;384;p31"/>
                      <p:cNvSpPr/>
                      <p:nvPr/>
                    </p:nvSpPr>
                    <p:spPr>
                      <a:xfrm>
                        <a:off x="2762280" y="1706040"/>
                        <a:ext cx="66960" cy="66960"/>
                      </a:xfrm>
                      <a:custGeom>
                        <a:avLst/>
                        <a:gdLst>
                          <a:gd name="textAreaLeft" fmla="*/ 0 w 66960"/>
                          <a:gd name="textAreaRight" fmla="*/ 67320 w 66960"/>
                          <a:gd name="textAreaTop" fmla="*/ 0 h 66960"/>
                          <a:gd name="textAreaBottom" fmla="*/ 67320 h 66960"/>
                        </a:gdLst>
                        <a:ahLst/>
                        <a:cxnLst/>
                        <a:rect l="textAreaLeft" t="textAreaTop" r="textAreaRight" b="textAreaBottom"/>
                        <a:pathLst>
                          <a:path w="178862" h="178862">
                            <a:moveTo>
                              <a:pt x="154327" y="24535"/>
                            </a:moveTo>
                            <a:lnTo>
                              <a:pt x="154327" y="154327"/>
                            </a:lnTo>
                            <a:lnTo>
                              <a:pt x="24535" y="154327"/>
                            </a:lnTo>
                            <a:lnTo>
                              <a:pt x="24535" y="24535"/>
                            </a:lnTo>
                            <a:lnTo>
                              <a:pt x="154327" y="24535"/>
                            </a:lnTo>
                            <a:moveTo>
                              <a:pt x="178863" y="0"/>
                            </a:moveTo>
                            <a:lnTo>
                              <a:pt x="0" y="0"/>
                            </a:lnTo>
                            <a:lnTo>
                              <a:pt x="0" y="178863"/>
                            </a:lnTo>
                            <a:lnTo>
                              <a:pt x="178863" y="178863"/>
                            </a:lnTo>
                            <a:lnTo>
                              <a:pt x="178863" y="0"/>
                            </a:lnTo>
                            <a:lnTo>
                              <a:pt x="178863" y="0"/>
                            </a:lnTo>
                            <a:close/>
                          </a:path>
                        </a:pathLst>
                      </a:custGeom>
                      <a:solidFill>
                        <a:srgbClr val="010101"/>
                      </a:solidFill>
                      <a:ln w="0">
                        <a:noFill/>
                      </a:ln>
                    </p:spPr>
                    <p:style>
                      <a:lnRef idx="0">
                        <a:scrgbClr r="0" g="0" b="0"/>
                      </a:lnRef>
                      <a:fillRef idx="0">
                        <a:scrgbClr r="0" g="0" b="0"/>
                      </a:fillRef>
                      <a:effectRef idx="0">
                        <a:scrgbClr r="0" g="0" b="0"/>
                      </a:effectRef>
                      <a:fontRef idx="minor"/>
                    </p:style>
                    <p:txBody>
                      <a:bodyPr tIns="33480" bIns="33480" anchor="ctr">
                        <a:noAutofit/>
                      </a:bodyPr>
                      <a:lstStyle/>
                      <a:p>
                        <a:pPr defTabSz="914400">
                          <a:lnSpc>
                            <a:spcPct val="100000"/>
                          </a:lnSpc>
                          <a:tabLst>
                            <a:tab pos="0" algn="l"/>
                          </a:tabLst>
                        </a:pPr>
                        <a:endParaRPr lang="en-US" sz="1800" b="0" strike="noStrike" spc="-1">
                          <a:solidFill>
                            <a:srgbClr val="FFFFFF"/>
                          </a:solidFill>
                          <a:latin typeface="OpenSymbol"/>
                        </a:endParaRPr>
                      </a:p>
                    </p:txBody>
                  </p:sp>
                </p:grpSp>
                <p:grpSp>
                  <p:nvGrpSpPr>
                    <p:cNvPr id="351" name="Google Shape;385;p31"/>
                    <p:cNvGrpSpPr/>
                    <p:nvPr/>
                  </p:nvGrpSpPr>
                  <p:grpSpPr>
                    <a:xfrm>
                      <a:off x="2796120" y="1672560"/>
                      <a:ext cx="66960" cy="66960"/>
                      <a:chOff x="2796120" y="1672560"/>
                      <a:chExt cx="66960" cy="66960"/>
                    </a:xfrm>
                  </p:grpSpPr>
                  <p:sp>
                    <p:nvSpPr>
                      <p:cNvPr id="352" name="Google Shape;386;p31"/>
                      <p:cNvSpPr/>
                      <p:nvPr/>
                    </p:nvSpPr>
                    <p:spPr>
                      <a:xfrm>
                        <a:off x="2800800" y="1677240"/>
                        <a:ext cx="57600" cy="57600"/>
                      </a:xfrm>
                      <a:custGeom>
                        <a:avLst/>
                        <a:gdLst>
                          <a:gd name="textAreaLeft" fmla="*/ 0 w 57600"/>
                          <a:gd name="textAreaRight" fmla="*/ 57960 w 57600"/>
                          <a:gd name="textAreaTop" fmla="*/ 0 h 57600"/>
                          <a:gd name="textAreaBottom" fmla="*/ 57960 h 57600"/>
                        </a:gdLst>
                        <a:ahLst/>
                        <a:cxnLst/>
                        <a:rect l="textAreaLeft" t="textAreaTop" r="textAreaRight" b="textAreaBottom"/>
                        <a:pathLst>
                          <a:path w="154327" h="154327">
                            <a:moveTo>
                              <a:pt x="0" y="0"/>
                            </a:moveTo>
                            <a:lnTo>
                              <a:pt x="154327" y="0"/>
                            </a:lnTo>
                            <a:lnTo>
                              <a:pt x="154327" y="154327"/>
                            </a:lnTo>
                            <a:lnTo>
                              <a:pt x="0" y="154327"/>
                            </a:lnTo>
                            <a:close/>
                          </a:path>
                        </a:pathLst>
                      </a:custGeom>
                      <a:solidFill>
                        <a:srgbClr val="FFFFFF"/>
                      </a:solidFill>
                      <a:ln w="19050">
                        <a:solidFill>
                          <a:srgbClr val="191919"/>
                        </a:solidFill>
                        <a:round/>
                      </a:ln>
                    </p:spPr>
                    <p:style>
                      <a:lnRef idx="0">
                        <a:scrgbClr r="0" g="0" b="0"/>
                      </a:lnRef>
                      <a:fillRef idx="0">
                        <a:scrgbClr r="0" g="0" b="0"/>
                      </a:fillRef>
                      <a:effectRef idx="0">
                        <a:scrgbClr r="0" g="0" b="0"/>
                      </a:effectRef>
                      <a:fontRef idx="minor"/>
                    </p:style>
                    <p:txBody>
                      <a:bodyPr tIns="28800" bIns="28800" anchor="ctr">
                        <a:noAutofit/>
                      </a:bodyPr>
                      <a:lstStyle/>
                      <a:p>
                        <a:pPr defTabSz="914400">
                          <a:lnSpc>
                            <a:spcPct val="100000"/>
                          </a:lnSpc>
                          <a:tabLst>
                            <a:tab pos="0" algn="l"/>
                          </a:tabLst>
                        </a:pPr>
                        <a:endParaRPr lang="en-US" sz="1800" b="0" strike="noStrike" spc="-1">
                          <a:solidFill>
                            <a:srgbClr val="000000"/>
                          </a:solidFill>
                          <a:latin typeface="OpenSymbol"/>
                        </a:endParaRPr>
                      </a:p>
                    </p:txBody>
                  </p:sp>
                  <p:sp>
                    <p:nvSpPr>
                      <p:cNvPr id="353" name="Google Shape;387;p31"/>
                      <p:cNvSpPr/>
                      <p:nvPr/>
                    </p:nvSpPr>
                    <p:spPr>
                      <a:xfrm>
                        <a:off x="2796120" y="1672560"/>
                        <a:ext cx="66960" cy="66960"/>
                      </a:xfrm>
                      <a:custGeom>
                        <a:avLst/>
                        <a:gdLst>
                          <a:gd name="textAreaLeft" fmla="*/ 0 w 66960"/>
                          <a:gd name="textAreaRight" fmla="*/ 67320 w 66960"/>
                          <a:gd name="textAreaTop" fmla="*/ 0 h 66960"/>
                          <a:gd name="textAreaBottom" fmla="*/ 67320 h 66960"/>
                        </a:gdLst>
                        <a:ahLst/>
                        <a:cxnLst/>
                        <a:rect l="textAreaLeft" t="textAreaTop" r="textAreaRight" b="textAreaBottom"/>
                        <a:pathLst>
                          <a:path w="178862" h="178862">
                            <a:moveTo>
                              <a:pt x="154327" y="24535"/>
                            </a:moveTo>
                            <a:lnTo>
                              <a:pt x="154327" y="154327"/>
                            </a:lnTo>
                            <a:lnTo>
                              <a:pt x="24535" y="154327"/>
                            </a:lnTo>
                            <a:lnTo>
                              <a:pt x="24535" y="24535"/>
                            </a:lnTo>
                            <a:lnTo>
                              <a:pt x="154327" y="24535"/>
                            </a:lnTo>
                            <a:moveTo>
                              <a:pt x="178863" y="0"/>
                            </a:moveTo>
                            <a:lnTo>
                              <a:pt x="0" y="0"/>
                            </a:lnTo>
                            <a:lnTo>
                              <a:pt x="0" y="178863"/>
                            </a:lnTo>
                            <a:lnTo>
                              <a:pt x="178863" y="178863"/>
                            </a:lnTo>
                            <a:lnTo>
                              <a:pt x="178863" y="0"/>
                            </a:lnTo>
                            <a:lnTo>
                              <a:pt x="178863" y="0"/>
                            </a:lnTo>
                            <a:close/>
                          </a:path>
                        </a:pathLst>
                      </a:custGeom>
                      <a:solidFill>
                        <a:srgbClr val="010101"/>
                      </a:solidFill>
                      <a:ln w="0">
                        <a:noFill/>
                      </a:ln>
                    </p:spPr>
                    <p:style>
                      <a:lnRef idx="0">
                        <a:scrgbClr r="0" g="0" b="0"/>
                      </a:lnRef>
                      <a:fillRef idx="0">
                        <a:scrgbClr r="0" g="0" b="0"/>
                      </a:fillRef>
                      <a:effectRef idx="0">
                        <a:scrgbClr r="0" g="0" b="0"/>
                      </a:effectRef>
                      <a:fontRef idx="minor"/>
                    </p:style>
                    <p:txBody>
                      <a:bodyPr tIns="33480" bIns="33480" anchor="ctr">
                        <a:noAutofit/>
                      </a:bodyPr>
                      <a:lstStyle/>
                      <a:p>
                        <a:pPr defTabSz="914400">
                          <a:lnSpc>
                            <a:spcPct val="100000"/>
                          </a:lnSpc>
                          <a:tabLst>
                            <a:tab pos="0" algn="l"/>
                          </a:tabLst>
                        </a:pPr>
                        <a:endParaRPr lang="en-US" sz="1800" b="0" strike="noStrike" spc="-1">
                          <a:solidFill>
                            <a:srgbClr val="FFFFFF"/>
                          </a:solidFill>
                          <a:latin typeface="OpenSymbol"/>
                        </a:endParaRPr>
                      </a:p>
                    </p:txBody>
                  </p:sp>
                </p:grpSp>
              </p:grpSp>
            </p:grpSp>
            <p:sp>
              <p:nvSpPr>
                <p:cNvPr id="354" name="Google Shape;388;p31"/>
                <p:cNvSpPr/>
                <p:nvPr/>
              </p:nvSpPr>
              <p:spPr>
                <a:xfrm>
                  <a:off x="2567880" y="1717920"/>
                  <a:ext cx="100800" cy="9000"/>
                </a:xfrm>
                <a:custGeom>
                  <a:avLst/>
                  <a:gdLst>
                    <a:gd name="textAreaLeft" fmla="*/ 0 w 100800"/>
                    <a:gd name="textAreaRight" fmla="*/ 101160 w 100800"/>
                    <a:gd name="textAreaTop" fmla="*/ 0 h 9000"/>
                    <a:gd name="textAreaBottom" fmla="*/ 9360 h 9000"/>
                  </a:gdLst>
                  <a:ahLst/>
                  <a:cxnLst/>
                  <a:rect l="textAreaLeft" t="textAreaTop" r="textAreaRight" b="textAreaBottom"/>
                  <a:pathLst>
                    <a:path w="268416" h="24535">
                      <a:moveTo>
                        <a:pt x="0" y="0"/>
                      </a:moveTo>
                      <a:lnTo>
                        <a:pt x="268417" y="0"/>
                      </a:lnTo>
                    </a:path>
                  </a:pathLst>
                </a:custGeom>
                <a:noFill/>
                <a:ln w="19050">
                  <a:solidFill>
                    <a:srgbClr val="191919"/>
                  </a:solidFill>
                  <a:miter/>
                </a:ln>
              </p:spPr>
              <p:style>
                <a:lnRef idx="0">
                  <a:scrgbClr r="0" g="0" b="0"/>
                </a:lnRef>
                <a:fillRef idx="0">
                  <a:scrgbClr r="0" g="0" b="0"/>
                </a:fillRef>
                <a:effectRef idx="0">
                  <a:scrgbClr r="0" g="0" b="0"/>
                </a:effectRef>
                <a:fontRef idx="minor"/>
              </p:style>
              <p:txBody>
                <a:bodyPr tIns="4680" bIns="4680" anchor="ctr">
                  <a:noAutofit/>
                </a:bodyPr>
                <a:lstStyle/>
                <a:p>
                  <a:pPr defTabSz="914400">
                    <a:lnSpc>
                      <a:spcPct val="100000"/>
                    </a:lnSpc>
                    <a:tabLst>
                      <a:tab pos="0" algn="l"/>
                    </a:tabLst>
                  </a:pPr>
                  <a:endParaRPr lang="en-US" sz="1800" b="0" strike="noStrike" spc="-1">
                    <a:solidFill>
                      <a:srgbClr val="000000"/>
                    </a:solidFill>
                    <a:latin typeface="OpenSymbol"/>
                  </a:endParaRPr>
                </a:p>
              </p:txBody>
            </p:sp>
          </p:grpSp>
        </p:grpSp>
      </p:grpSp>
      <p:pic>
        <p:nvPicPr>
          <p:cNvPr id="355" name="Google Shape;389;p31"/>
          <p:cNvPicPr/>
          <p:nvPr/>
        </p:nvPicPr>
        <p:blipFill>
          <a:blip r:embed="rId2"/>
          <a:srcRect l="-169" t="11168" r="-228" b="11168"/>
          <a:stretch/>
        </p:blipFill>
        <p:spPr>
          <a:xfrm>
            <a:off x="697680" y="1865880"/>
            <a:ext cx="2461680" cy="2856960"/>
          </a:xfrm>
          <a:prstGeom prst="rect">
            <a:avLst/>
          </a:prstGeom>
          <a:ln w="0">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 name="PlaceHolder 1"/>
          <p:cNvSpPr>
            <a:spLocks noGrp="1"/>
          </p:cNvSpPr>
          <p:nvPr>
            <p:ph type="title"/>
          </p:nvPr>
        </p:nvSpPr>
        <p:spPr>
          <a:xfrm>
            <a:off x="1200240" y="523800"/>
            <a:ext cx="7495920" cy="1609200"/>
          </a:xfrm>
          <a:prstGeom prst="rect">
            <a:avLst/>
          </a:prstGeom>
          <a:noFill/>
          <a:ln w="0">
            <a:noFill/>
          </a:ln>
        </p:spPr>
        <p:txBody>
          <a:bodyPr lIns="91440" tIns="91440" rIns="91440" bIns="91440" anchor="b">
            <a:normAutofit/>
          </a:bodyPr>
          <a:lstStyle/>
          <a:p>
            <a:pPr indent="0">
              <a:lnSpc>
                <a:spcPct val="100000"/>
              </a:lnSpc>
              <a:buNone/>
              <a:tabLst>
                <a:tab pos="0" algn="l"/>
              </a:tabLst>
            </a:pPr>
            <a:r>
              <a:rPr lang="en" sz="4000" b="0" i="1" strike="noStrike" spc="-1">
                <a:solidFill>
                  <a:schemeClr val="dk1"/>
                </a:solidFill>
                <a:latin typeface="Funnel Display ExtraBold"/>
                <a:ea typeface="Funnel Display ExtraBold"/>
              </a:rPr>
              <a:t>Customer Testimonials and Success Stories</a:t>
            </a:r>
            <a:endParaRPr lang="fr-FR" sz="4000" b="0" strike="noStrike" spc="-1">
              <a:solidFill>
                <a:schemeClr val="dk1"/>
              </a:solidFill>
              <a:latin typeface="Arial"/>
            </a:endParaRPr>
          </a:p>
        </p:txBody>
      </p:sp>
      <p:sp>
        <p:nvSpPr>
          <p:cNvPr id="357" name="PlaceHolder 2"/>
          <p:cNvSpPr>
            <a:spLocks noGrp="1"/>
          </p:cNvSpPr>
          <p:nvPr>
            <p:ph/>
          </p:nvPr>
        </p:nvSpPr>
        <p:spPr>
          <a:xfrm>
            <a:off x="1200240" y="2143080"/>
            <a:ext cx="6752880" cy="2266560"/>
          </a:xfrm>
          <a:prstGeom prst="rect">
            <a:avLst/>
          </a:prstGeom>
          <a:noFill/>
          <a:ln w="0">
            <a:noFill/>
          </a:ln>
        </p:spPr>
        <p:txBody>
          <a:bodyPr lIns="91440" tIns="91440" rIns="91440" bIns="91440" anchor="t">
            <a:normAutofit/>
          </a:bodyPr>
          <a:lstStyle/>
          <a:p>
            <a:pPr indent="0">
              <a:lnSpc>
                <a:spcPct val="100000"/>
              </a:lnSpc>
              <a:buNone/>
              <a:tabLst>
                <a:tab pos="0" algn="l"/>
              </a:tabLst>
            </a:pPr>
            <a:r>
              <a:rPr lang="en" sz="1200" b="0" strike="noStrike" spc="-1">
                <a:solidFill>
                  <a:schemeClr val="dk1"/>
                </a:solidFill>
                <a:latin typeface="Open Sans"/>
                <a:ea typeface="Open Sans"/>
              </a:rPr>
              <a:t>Our clients rave about their experiences with Party Go Round! With numerous satisfied customers sharing their testimonials, it's clear that we go above and beyond to ensure a great event. Our reliable service, friendly staff, and high-quality products have helped create unforgettable experiences that families cherish.</a:t>
            </a:r>
            <a:endParaRPr lang="fr-FR" sz="1200" b="0" strike="noStrike" spc="-1">
              <a:solidFill>
                <a:srgbClr val="000000"/>
              </a:solidFill>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theme/theme1.xml><?xml version="1.0" encoding="utf-8"?>
<a:theme xmlns:a="http://schemas.openxmlformats.org/drawingml/2006/main" name="Y2K Style by Slidesgo">
  <a:themeElements>
    <a:clrScheme name="Simple Light">
      <a:dk1>
        <a:srgbClr val="191919"/>
      </a:dk1>
      <a:lt1>
        <a:srgbClr val="FFFFFF"/>
      </a:lt1>
      <a:dk2>
        <a:srgbClr val="DDDDDD"/>
      </a:dk2>
      <a:lt2>
        <a:srgbClr val="FFBAF7"/>
      </a:lt2>
      <a:accent1>
        <a:srgbClr val="38C7DB"/>
      </a:accent1>
      <a:accent2>
        <a:srgbClr val="FFFFFF"/>
      </a:accent2>
      <a:accent3>
        <a:srgbClr val="FFFFFF"/>
      </a:accent3>
      <a:accent4>
        <a:srgbClr val="FFFFFF"/>
      </a:accent4>
      <a:accent5>
        <a:srgbClr val="FFFFFF"/>
      </a:accent5>
      <a:accent6>
        <a:srgbClr val="FFFFFF"/>
      </a:accent6>
      <a:hlink>
        <a:srgbClr val="191919"/>
      </a:hlink>
      <a:folHlink>
        <a:srgbClr val="0097A7"/>
      </a:folHlink>
    </a:clrScheme>
    <a:fontScheme name="Office">
      <a:majorFont>
        <a:latin typeface="Arial"/>
        <a:ea typeface=""/>
        <a:cs typeface=""/>
      </a:majorFont>
      <a:minorFont>
        <a:latin typeface="Arial"/>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tint val="100000"/>
                <a:shade val="100000"/>
              </a:schemeClr>
            </a:gs>
            <a:gs pos="100000">
              <a:schemeClr val="phClr">
                <a:tint val="50000"/>
                <a:shade val="100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10.xml><?xml version="1.0" encoding="utf-8"?>
<a:theme xmlns:a="http://schemas.openxmlformats.org/drawingml/2006/main" name="Y2K Style by Slidesgo">
  <a:themeElements>
    <a:clrScheme name="Simple Light">
      <a:dk1>
        <a:srgbClr val="191919"/>
      </a:dk1>
      <a:lt1>
        <a:srgbClr val="FFFFFF"/>
      </a:lt1>
      <a:dk2>
        <a:srgbClr val="DDDDDD"/>
      </a:dk2>
      <a:lt2>
        <a:srgbClr val="FFBAF7"/>
      </a:lt2>
      <a:accent1>
        <a:srgbClr val="38C7DB"/>
      </a:accent1>
      <a:accent2>
        <a:srgbClr val="FFFFFF"/>
      </a:accent2>
      <a:accent3>
        <a:srgbClr val="FFFFFF"/>
      </a:accent3>
      <a:accent4>
        <a:srgbClr val="FFFFFF"/>
      </a:accent4>
      <a:accent5>
        <a:srgbClr val="FFFFFF"/>
      </a:accent5>
      <a:accent6>
        <a:srgbClr val="FFFFFF"/>
      </a:accent6>
      <a:hlink>
        <a:srgbClr val="191919"/>
      </a:hlink>
      <a:folHlink>
        <a:srgbClr val="0097A7"/>
      </a:folHlink>
    </a:clrScheme>
    <a:fontScheme name="Office">
      <a:majorFont>
        <a:latin typeface="Arial"/>
        <a:ea typeface=""/>
        <a:cs typeface=""/>
      </a:majorFont>
      <a:minorFont>
        <a:latin typeface="Arial"/>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tint val="100000"/>
                <a:shade val="100000"/>
              </a:schemeClr>
            </a:gs>
            <a:gs pos="100000">
              <a:schemeClr val="phClr">
                <a:tint val="50000"/>
                <a:shade val="100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11.xml><?xml version="1.0" encoding="utf-8"?>
<a:theme xmlns:a="http://schemas.openxmlformats.org/drawingml/2006/main" name="Y2K Style by Slidesgo">
  <a:themeElements>
    <a:clrScheme name="Simple Light">
      <a:dk1>
        <a:srgbClr val="191919"/>
      </a:dk1>
      <a:lt1>
        <a:srgbClr val="FFFFFF"/>
      </a:lt1>
      <a:dk2>
        <a:srgbClr val="DDDDDD"/>
      </a:dk2>
      <a:lt2>
        <a:srgbClr val="FFBAF7"/>
      </a:lt2>
      <a:accent1>
        <a:srgbClr val="38C7DB"/>
      </a:accent1>
      <a:accent2>
        <a:srgbClr val="FFFFFF"/>
      </a:accent2>
      <a:accent3>
        <a:srgbClr val="FFFFFF"/>
      </a:accent3>
      <a:accent4>
        <a:srgbClr val="FFFFFF"/>
      </a:accent4>
      <a:accent5>
        <a:srgbClr val="FFFFFF"/>
      </a:accent5>
      <a:accent6>
        <a:srgbClr val="FFFFFF"/>
      </a:accent6>
      <a:hlink>
        <a:srgbClr val="191919"/>
      </a:hlink>
      <a:folHlink>
        <a:srgbClr val="0097A7"/>
      </a:folHlink>
    </a:clrScheme>
    <a:fontScheme name="Office">
      <a:majorFont>
        <a:latin typeface="Arial"/>
        <a:ea typeface=""/>
        <a:cs typeface=""/>
      </a:majorFont>
      <a:minorFont>
        <a:latin typeface="Arial"/>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tint val="100000"/>
                <a:shade val="100000"/>
              </a:schemeClr>
            </a:gs>
            <a:gs pos="100000">
              <a:schemeClr val="phClr">
                <a:tint val="50000"/>
                <a:shade val="100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12.xml><?xml version="1.0" encoding="utf-8"?>
<a:theme xmlns:a="http://schemas.openxmlformats.org/drawingml/2006/main" name="Y2K Style by Slidesgo">
  <a:themeElements>
    <a:clrScheme name="Simple Light">
      <a:dk1>
        <a:srgbClr val="191919"/>
      </a:dk1>
      <a:lt1>
        <a:srgbClr val="FFFFFF"/>
      </a:lt1>
      <a:dk2>
        <a:srgbClr val="DDDDDD"/>
      </a:dk2>
      <a:lt2>
        <a:srgbClr val="FFBAF7"/>
      </a:lt2>
      <a:accent1>
        <a:srgbClr val="38C7DB"/>
      </a:accent1>
      <a:accent2>
        <a:srgbClr val="FFFFFF"/>
      </a:accent2>
      <a:accent3>
        <a:srgbClr val="FFFFFF"/>
      </a:accent3>
      <a:accent4>
        <a:srgbClr val="FFFFFF"/>
      </a:accent4>
      <a:accent5>
        <a:srgbClr val="FFFFFF"/>
      </a:accent5>
      <a:accent6>
        <a:srgbClr val="FFFFFF"/>
      </a:accent6>
      <a:hlink>
        <a:srgbClr val="191919"/>
      </a:hlink>
      <a:folHlink>
        <a:srgbClr val="0097A7"/>
      </a:folHlink>
    </a:clrScheme>
    <a:fontScheme name="Office">
      <a:majorFont>
        <a:latin typeface="Arial"/>
        <a:ea typeface=""/>
        <a:cs typeface=""/>
      </a:majorFont>
      <a:minorFont>
        <a:latin typeface="Arial"/>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tint val="100000"/>
                <a:shade val="100000"/>
              </a:schemeClr>
            </a:gs>
            <a:gs pos="100000">
              <a:schemeClr val="phClr">
                <a:tint val="50000"/>
                <a:shade val="100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13.xml><?xml version="1.0" encoding="utf-8"?>
<a:theme xmlns:a="http://schemas.openxmlformats.org/drawingml/2006/main" name="Y2K Style by Slidesgo">
  <a:themeElements>
    <a:clrScheme name="Simple Light">
      <a:dk1>
        <a:srgbClr val="191919"/>
      </a:dk1>
      <a:lt1>
        <a:srgbClr val="FFFFFF"/>
      </a:lt1>
      <a:dk2>
        <a:srgbClr val="DDDDDD"/>
      </a:dk2>
      <a:lt2>
        <a:srgbClr val="FFBAF7"/>
      </a:lt2>
      <a:accent1>
        <a:srgbClr val="38C7DB"/>
      </a:accent1>
      <a:accent2>
        <a:srgbClr val="FFFFFF"/>
      </a:accent2>
      <a:accent3>
        <a:srgbClr val="FFFFFF"/>
      </a:accent3>
      <a:accent4>
        <a:srgbClr val="FFFFFF"/>
      </a:accent4>
      <a:accent5>
        <a:srgbClr val="FFFFFF"/>
      </a:accent5>
      <a:accent6>
        <a:srgbClr val="FFFFFF"/>
      </a:accent6>
      <a:hlink>
        <a:srgbClr val="191919"/>
      </a:hlink>
      <a:folHlink>
        <a:srgbClr val="0097A7"/>
      </a:folHlink>
    </a:clrScheme>
    <a:fontScheme name="Office">
      <a:majorFont>
        <a:latin typeface="Arial"/>
        <a:ea typeface=""/>
        <a:cs typeface=""/>
      </a:majorFont>
      <a:minorFont>
        <a:latin typeface="Arial"/>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tint val="100000"/>
                <a:shade val="100000"/>
              </a:schemeClr>
            </a:gs>
            <a:gs pos="100000">
              <a:schemeClr val="phClr">
                <a:tint val="50000"/>
                <a:shade val="100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14.xml><?xml version="1.0" encoding="utf-8"?>
<a:theme xmlns:a="http://schemas.openxmlformats.org/drawingml/2006/main" name="Y2K Style by Slidesgo">
  <a:themeElements>
    <a:clrScheme name="Simple Light">
      <a:dk1>
        <a:srgbClr val="191919"/>
      </a:dk1>
      <a:lt1>
        <a:srgbClr val="FFFFFF"/>
      </a:lt1>
      <a:dk2>
        <a:srgbClr val="DDDDDD"/>
      </a:dk2>
      <a:lt2>
        <a:srgbClr val="FFBAF7"/>
      </a:lt2>
      <a:accent1>
        <a:srgbClr val="38C7DB"/>
      </a:accent1>
      <a:accent2>
        <a:srgbClr val="FFFFFF"/>
      </a:accent2>
      <a:accent3>
        <a:srgbClr val="FFFFFF"/>
      </a:accent3>
      <a:accent4>
        <a:srgbClr val="FFFFFF"/>
      </a:accent4>
      <a:accent5>
        <a:srgbClr val="FFFFFF"/>
      </a:accent5>
      <a:accent6>
        <a:srgbClr val="FFFFFF"/>
      </a:accent6>
      <a:hlink>
        <a:srgbClr val="191919"/>
      </a:hlink>
      <a:folHlink>
        <a:srgbClr val="0097A7"/>
      </a:folHlink>
    </a:clrScheme>
    <a:fontScheme name="Office">
      <a:majorFont>
        <a:latin typeface="Arial"/>
        <a:ea typeface=""/>
        <a:cs typeface=""/>
      </a:majorFont>
      <a:minorFont>
        <a:latin typeface="Arial"/>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tint val="100000"/>
                <a:shade val="100000"/>
              </a:schemeClr>
            </a:gs>
            <a:gs pos="100000">
              <a:schemeClr val="phClr">
                <a:tint val="50000"/>
                <a:shade val="100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15.xml><?xml version="1.0" encoding="utf-8"?>
<a:theme xmlns:a="http://schemas.openxmlformats.org/drawingml/2006/main" name="Y2K Style by Slidesgo">
  <a:themeElements>
    <a:clrScheme name="Simple Light">
      <a:dk1>
        <a:srgbClr val="191919"/>
      </a:dk1>
      <a:lt1>
        <a:srgbClr val="FFFFFF"/>
      </a:lt1>
      <a:dk2>
        <a:srgbClr val="DDDDDD"/>
      </a:dk2>
      <a:lt2>
        <a:srgbClr val="FFBAF7"/>
      </a:lt2>
      <a:accent1>
        <a:srgbClr val="38C7DB"/>
      </a:accent1>
      <a:accent2>
        <a:srgbClr val="FFFFFF"/>
      </a:accent2>
      <a:accent3>
        <a:srgbClr val="FFFFFF"/>
      </a:accent3>
      <a:accent4>
        <a:srgbClr val="FFFFFF"/>
      </a:accent4>
      <a:accent5>
        <a:srgbClr val="FFFFFF"/>
      </a:accent5>
      <a:accent6>
        <a:srgbClr val="FFFFFF"/>
      </a:accent6>
      <a:hlink>
        <a:srgbClr val="191919"/>
      </a:hlink>
      <a:folHlink>
        <a:srgbClr val="0097A7"/>
      </a:folHlink>
    </a:clrScheme>
    <a:fontScheme name="Office">
      <a:majorFont>
        <a:latin typeface="Arial"/>
        <a:ea typeface=""/>
        <a:cs typeface=""/>
      </a:majorFont>
      <a:minorFont>
        <a:latin typeface="Arial"/>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tint val="100000"/>
                <a:shade val="100000"/>
              </a:schemeClr>
            </a:gs>
            <a:gs pos="100000">
              <a:schemeClr val="phClr">
                <a:tint val="50000"/>
                <a:shade val="100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16.xml><?xml version="1.0" encoding="utf-8"?>
<a:theme xmlns:a="http://schemas.openxmlformats.org/drawingml/2006/main" name="Y2K Style by Slidesgo">
  <a:themeElements>
    <a:clrScheme name="Simple Light">
      <a:dk1>
        <a:srgbClr val="191919"/>
      </a:dk1>
      <a:lt1>
        <a:srgbClr val="FFFFFF"/>
      </a:lt1>
      <a:dk2>
        <a:srgbClr val="DDDDDD"/>
      </a:dk2>
      <a:lt2>
        <a:srgbClr val="FFBAF7"/>
      </a:lt2>
      <a:accent1>
        <a:srgbClr val="38C7DB"/>
      </a:accent1>
      <a:accent2>
        <a:srgbClr val="FFFFFF"/>
      </a:accent2>
      <a:accent3>
        <a:srgbClr val="FFFFFF"/>
      </a:accent3>
      <a:accent4>
        <a:srgbClr val="FFFFFF"/>
      </a:accent4>
      <a:accent5>
        <a:srgbClr val="FFFFFF"/>
      </a:accent5>
      <a:accent6>
        <a:srgbClr val="FFFFFF"/>
      </a:accent6>
      <a:hlink>
        <a:srgbClr val="191919"/>
      </a:hlink>
      <a:folHlink>
        <a:srgbClr val="0097A7"/>
      </a:folHlink>
    </a:clrScheme>
    <a:fontScheme name="Office">
      <a:majorFont>
        <a:latin typeface="Arial"/>
        <a:ea typeface=""/>
        <a:cs typeface=""/>
      </a:majorFont>
      <a:minorFont>
        <a:latin typeface="Arial"/>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tint val="100000"/>
                <a:shade val="100000"/>
              </a:schemeClr>
            </a:gs>
            <a:gs pos="100000">
              <a:schemeClr val="phClr">
                <a:tint val="50000"/>
                <a:shade val="100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17.xml><?xml version="1.0" encoding="utf-8"?>
<a:theme xmlns:a="http://schemas.openxmlformats.org/drawingml/2006/main" name="Y2K Style by Slidesgo">
  <a:themeElements>
    <a:clrScheme name="Simple Light">
      <a:dk1>
        <a:srgbClr val="191919"/>
      </a:dk1>
      <a:lt1>
        <a:srgbClr val="FFFFFF"/>
      </a:lt1>
      <a:dk2>
        <a:srgbClr val="DDDDDD"/>
      </a:dk2>
      <a:lt2>
        <a:srgbClr val="FFBAF7"/>
      </a:lt2>
      <a:accent1>
        <a:srgbClr val="38C7DB"/>
      </a:accent1>
      <a:accent2>
        <a:srgbClr val="FFFFFF"/>
      </a:accent2>
      <a:accent3>
        <a:srgbClr val="FFFFFF"/>
      </a:accent3>
      <a:accent4>
        <a:srgbClr val="FFFFFF"/>
      </a:accent4>
      <a:accent5>
        <a:srgbClr val="FFFFFF"/>
      </a:accent5>
      <a:accent6>
        <a:srgbClr val="FFFFFF"/>
      </a:accent6>
      <a:hlink>
        <a:srgbClr val="191919"/>
      </a:hlink>
      <a:folHlink>
        <a:srgbClr val="0097A7"/>
      </a:folHlink>
    </a:clrScheme>
    <a:fontScheme name="Office">
      <a:majorFont>
        <a:latin typeface="Arial"/>
        <a:ea typeface=""/>
        <a:cs typeface=""/>
      </a:majorFont>
      <a:minorFont>
        <a:latin typeface="Arial"/>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tint val="100000"/>
                <a:shade val="100000"/>
              </a:schemeClr>
            </a:gs>
            <a:gs pos="100000">
              <a:schemeClr val="phClr">
                <a:tint val="50000"/>
                <a:shade val="100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18.xml><?xml version="1.0" encoding="utf-8"?>
<a:theme xmlns:a="http://schemas.openxmlformats.org/drawingml/2006/main" name="Y2K Style by Slidesgo">
  <a:themeElements>
    <a:clrScheme name="Simple Light">
      <a:dk1>
        <a:srgbClr val="191919"/>
      </a:dk1>
      <a:lt1>
        <a:srgbClr val="FFFFFF"/>
      </a:lt1>
      <a:dk2>
        <a:srgbClr val="DDDDDD"/>
      </a:dk2>
      <a:lt2>
        <a:srgbClr val="FFBAF7"/>
      </a:lt2>
      <a:accent1>
        <a:srgbClr val="38C7DB"/>
      </a:accent1>
      <a:accent2>
        <a:srgbClr val="FFFFFF"/>
      </a:accent2>
      <a:accent3>
        <a:srgbClr val="FFFFFF"/>
      </a:accent3>
      <a:accent4>
        <a:srgbClr val="FFFFFF"/>
      </a:accent4>
      <a:accent5>
        <a:srgbClr val="FFFFFF"/>
      </a:accent5>
      <a:accent6>
        <a:srgbClr val="FFFFFF"/>
      </a:accent6>
      <a:hlink>
        <a:srgbClr val="191919"/>
      </a:hlink>
      <a:folHlink>
        <a:srgbClr val="0097A7"/>
      </a:folHlink>
    </a:clrScheme>
    <a:fontScheme name="Office">
      <a:majorFont>
        <a:latin typeface="Arial"/>
        <a:ea typeface=""/>
        <a:cs typeface=""/>
      </a:majorFont>
      <a:minorFont>
        <a:latin typeface="Arial"/>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tint val="100000"/>
                <a:shade val="100000"/>
              </a:schemeClr>
            </a:gs>
            <a:gs pos="100000">
              <a:schemeClr val="phClr">
                <a:tint val="50000"/>
                <a:shade val="100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19.xml><?xml version="1.0" encoding="utf-8"?>
<a:theme xmlns:a="http://schemas.openxmlformats.org/drawingml/2006/main" name="Y2K Style by Slidesgo">
  <a:themeElements>
    <a:clrScheme name="Simple Light">
      <a:dk1>
        <a:srgbClr val="191919"/>
      </a:dk1>
      <a:lt1>
        <a:srgbClr val="FFFFFF"/>
      </a:lt1>
      <a:dk2>
        <a:srgbClr val="DDDDDD"/>
      </a:dk2>
      <a:lt2>
        <a:srgbClr val="FFBAF7"/>
      </a:lt2>
      <a:accent1>
        <a:srgbClr val="38C7DB"/>
      </a:accent1>
      <a:accent2>
        <a:srgbClr val="FFFFFF"/>
      </a:accent2>
      <a:accent3>
        <a:srgbClr val="FFFFFF"/>
      </a:accent3>
      <a:accent4>
        <a:srgbClr val="FFFFFF"/>
      </a:accent4>
      <a:accent5>
        <a:srgbClr val="FFFFFF"/>
      </a:accent5>
      <a:accent6>
        <a:srgbClr val="FFFFFF"/>
      </a:accent6>
      <a:hlink>
        <a:srgbClr val="191919"/>
      </a:hlink>
      <a:folHlink>
        <a:srgbClr val="0097A7"/>
      </a:folHlink>
    </a:clrScheme>
    <a:fontScheme name="Office">
      <a:majorFont>
        <a:latin typeface="Arial"/>
        <a:ea typeface=""/>
        <a:cs typeface=""/>
      </a:majorFont>
      <a:minorFont>
        <a:latin typeface="Arial"/>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tint val="100000"/>
                <a:shade val="100000"/>
              </a:schemeClr>
            </a:gs>
            <a:gs pos="100000">
              <a:schemeClr val="phClr">
                <a:tint val="50000"/>
                <a:shade val="100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2.xml><?xml version="1.0" encoding="utf-8"?>
<a:theme xmlns:a="http://schemas.openxmlformats.org/drawingml/2006/main" name="Y2K Style by Slidesgo">
  <a:themeElements>
    <a:clrScheme name="Simple Light">
      <a:dk1>
        <a:srgbClr val="191919"/>
      </a:dk1>
      <a:lt1>
        <a:srgbClr val="FFFFFF"/>
      </a:lt1>
      <a:dk2>
        <a:srgbClr val="DDDDDD"/>
      </a:dk2>
      <a:lt2>
        <a:srgbClr val="FFBAF7"/>
      </a:lt2>
      <a:accent1>
        <a:srgbClr val="38C7DB"/>
      </a:accent1>
      <a:accent2>
        <a:srgbClr val="FFFFFF"/>
      </a:accent2>
      <a:accent3>
        <a:srgbClr val="FFFFFF"/>
      </a:accent3>
      <a:accent4>
        <a:srgbClr val="FFFFFF"/>
      </a:accent4>
      <a:accent5>
        <a:srgbClr val="FFFFFF"/>
      </a:accent5>
      <a:accent6>
        <a:srgbClr val="FFFFFF"/>
      </a:accent6>
      <a:hlink>
        <a:srgbClr val="191919"/>
      </a:hlink>
      <a:folHlink>
        <a:srgbClr val="0097A7"/>
      </a:folHlink>
    </a:clrScheme>
    <a:fontScheme name="Office">
      <a:majorFont>
        <a:latin typeface="Arial"/>
        <a:ea typeface=""/>
        <a:cs typeface=""/>
      </a:majorFont>
      <a:minorFont>
        <a:latin typeface="Arial"/>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tint val="100000"/>
                <a:shade val="100000"/>
              </a:schemeClr>
            </a:gs>
            <a:gs pos="100000">
              <a:schemeClr val="phClr">
                <a:tint val="50000"/>
                <a:shade val="100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20.xml><?xml version="1.0" encoding="utf-8"?>
<a:theme xmlns:a="http://schemas.openxmlformats.org/drawingml/2006/main" name="Y2K Style by Slidesgo">
  <a:themeElements>
    <a:clrScheme name="Simple Light">
      <a:dk1>
        <a:srgbClr val="191919"/>
      </a:dk1>
      <a:lt1>
        <a:srgbClr val="FFFFFF"/>
      </a:lt1>
      <a:dk2>
        <a:srgbClr val="DDDDDD"/>
      </a:dk2>
      <a:lt2>
        <a:srgbClr val="FFBAF7"/>
      </a:lt2>
      <a:accent1>
        <a:srgbClr val="38C7DB"/>
      </a:accent1>
      <a:accent2>
        <a:srgbClr val="FFFFFF"/>
      </a:accent2>
      <a:accent3>
        <a:srgbClr val="FFFFFF"/>
      </a:accent3>
      <a:accent4>
        <a:srgbClr val="FFFFFF"/>
      </a:accent4>
      <a:accent5>
        <a:srgbClr val="FFFFFF"/>
      </a:accent5>
      <a:accent6>
        <a:srgbClr val="FFFFFF"/>
      </a:accent6>
      <a:hlink>
        <a:srgbClr val="191919"/>
      </a:hlink>
      <a:folHlink>
        <a:srgbClr val="0097A7"/>
      </a:folHlink>
    </a:clrScheme>
    <a:fontScheme name="Office">
      <a:majorFont>
        <a:latin typeface="Arial"/>
        <a:ea typeface=""/>
        <a:cs typeface=""/>
      </a:majorFont>
      <a:minorFont>
        <a:latin typeface="Arial"/>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tint val="100000"/>
                <a:shade val="100000"/>
              </a:schemeClr>
            </a:gs>
            <a:gs pos="100000">
              <a:schemeClr val="phClr">
                <a:tint val="50000"/>
                <a:shade val="100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21.xml><?xml version="1.0" encoding="utf-8"?>
<a:theme xmlns:a="http://schemas.openxmlformats.org/drawingml/2006/main" name="Y2K Style by Slidesgo">
  <a:themeElements>
    <a:clrScheme name="Simple Light">
      <a:dk1>
        <a:srgbClr val="191919"/>
      </a:dk1>
      <a:lt1>
        <a:srgbClr val="FFFFFF"/>
      </a:lt1>
      <a:dk2>
        <a:srgbClr val="DDDDDD"/>
      </a:dk2>
      <a:lt2>
        <a:srgbClr val="FFBAF7"/>
      </a:lt2>
      <a:accent1>
        <a:srgbClr val="38C7DB"/>
      </a:accent1>
      <a:accent2>
        <a:srgbClr val="FFFFFF"/>
      </a:accent2>
      <a:accent3>
        <a:srgbClr val="FFFFFF"/>
      </a:accent3>
      <a:accent4>
        <a:srgbClr val="FFFFFF"/>
      </a:accent4>
      <a:accent5>
        <a:srgbClr val="FFFFFF"/>
      </a:accent5>
      <a:accent6>
        <a:srgbClr val="FFFFFF"/>
      </a:accent6>
      <a:hlink>
        <a:srgbClr val="191919"/>
      </a:hlink>
      <a:folHlink>
        <a:srgbClr val="0097A7"/>
      </a:folHlink>
    </a:clrScheme>
    <a:fontScheme name="Office">
      <a:majorFont>
        <a:latin typeface="Arial"/>
        <a:ea typeface=""/>
        <a:cs typeface=""/>
      </a:majorFont>
      <a:minorFont>
        <a:latin typeface="Arial"/>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tint val="100000"/>
                <a:shade val="100000"/>
              </a:schemeClr>
            </a:gs>
            <a:gs pos="100000">
              <a:schemeClr val="phClr">
                <a:tint val="50000"/>
                <a:shade val="100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22.xml><?xml version="1.0" encoding="utf-8"?>
<a:theme xmlns:a="http://schemas.openxmlformats.org/drawingml/2006/main" name="Slidesgo Final Pages">
  <a:themeElements>
    <a:clrScheme name="Simple Light">
      <a:dk1>
        <a:srgbClr val="FFFFFF"/>
      </a:dk1>
      <a:lt1>
        <a:srgbClr val="22244E"/>
      </a:lt1>
      <a:dk2>
        <a:srgbClr val="503259"/>
      </a:dk2>
      <a:lt2>
        <a:srgbClr val="765186"/>
      </a:lt2>
      <a:accent1>
        <a:srgbClr val="B07CC6"/>
      </a:accent1>
      <a:accent2>
        <a:srgbClr val="FAF6E7"/>
      </a:accent2>
      <a:accent3>
        <a:srgbClr val="E3DFD2"/>
      </a:accent3>
      <a:accent4>
        <a:srgbClr val="FFFFFF"/>
      </a:accent4>
      <a:accent5>
        <a:srgbClr val="FFFFFF"/>
      </a:accent5>
      <a:accent6>
        <a:srgbClr val="FFFFFF"/>
      </a:accent6>
      <a:hlink>
        <a:srgbClr val="765186"/>
      </a:hlink>
      <a:folHlink>
        <a:srgbClr val="0097A7"/>
      </a:folHlink>
    </a:clrScheme>
    <a:fontScheme name="Office">
      <a:majorFont>
        <a:latin typeface="Arial"/>
        <a:ea typeface=""/>
        <a:cs typeface=""/>
      </a:majorFont>
      <a:minorFont>
        <a:latin typeface="Arial"/>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tint val="100000"/>
                <a:shade val="100000"/>
              </a:schemeClr>
            </a:gs>
            <a:gs pos="100000">
              <a:schemeClr val="phClr">
                <a:tint val="50000"/>
                <a:shade val="100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23.xml><?xml version="1.0" encoding="utf-8"?>
<a:theme xmlns:a="http://schemas.openxmlformats.org/drawingml/2006/main" name="Slidesgo Final Pages">
  <a:themeElements>
    <a:clrScheme name="Simple Light">
      <a:dk1>
        <a:srgbClr val="FFFFFF"/>
      </a:dk1>
      <a:lt1>
        <a:srgbClr val="22244E"/>
      </a:lt1>
      <a:dk2>
        <a:srgbClr val="503259"/>
      </a:dk2>
      <a:lt2>
        <a:srgbClr val="765186"/>
      </a:lt2>
      <a:accent1>
        <a:srgbClr val="B07CC6"/>
      </a:accent1>
      <a:accent2>
        <a:srgbClr val="FAF6E7"/>
      </a:accent2>
      <a:accent3>
        <a:srgbClr val="E3DFD2"/>
      </a:accent3>
      <a:accent4>
        <a:srgbClr val="FFFFFF"/>
      </a:accent4>
      <a:accent5>
        <a:srgbClr val="FFFFFF"/>
      </a:accent5>
      <a:accent6>
        <a:srgbClr val="FFFFFF"/>
      </a:accent6>
      <a:hlink>
        <a:srgbClr val="765186"/>
      </a:hlink>
      <a:folHlink>
        <a:srgbClr val="0097A7"/>
      </a:folHlink>
    </a:clrScheme>
    <a:fontScheme name="Office">
      <a:majorFont>
        <a:latin typeface="Arial"/>
        <a:ea typeface=""/>
        <a:cs typeface=""/>
      </a:majorFont>
      <a:minorFont>
        <a:latin typeface="Arial"/>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tint val="100000"/>
                <a:shade val="100000"/>
              </a:schemeClr>
            </a:gs>
            <a:gs pos="100000">
              <a:schemeClr val="phClr">
                <a:tint val="50000"/>
                <a:shade val="100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24.xml><?xml version="1.0" encoding="utf-8"?>
<a:theme xmlns:a="http://schemas.openxmlformats.org/drawingml/2006/main" name="Slidesgo Final Pages">
  <a:themeElements>
    <a:clrScheme name="Simple Light">
      <a:dk1>
        <a:srgbClr val="FFFFFF"/>
      </a:dk1>
      <a:lt1>
        <a:srgbClr val="22244E"/>
      </a:lt1>
      <a:dk2>
        <a:srgbClr val="503259"/>
      </a:dk2>
      <a:lt2>
        <a:srgbClr val="765186"/>
      </a:lt2>
      <a:accent1>
        <a:srgbClr val="B07CC6"/>
      </a:accent1>
      <a:accent2>
        <a:srgbClr val="FAF6E7"/>
      </a:accent2>
      <a:accent3>
        <a:srgbClr val="E3DFD2"/>
      </a:accent3>
      <a:accent4>
        <a:srgbClr val="FFFFFF"/>
      </a:accent4>
      <a:accent5>
        <a:srgbClr val="FFFFFF"/>
      </a:accent5>
      <a:accent6>
        <a:srgbClr val="FFFFFF"/>
      </a:accent6>
      <a:hlink>
        <a:srgbClr val="765186"/>
      </a:hlink>
      <a:folHlink>
        <a:srgbClr val="0097A7"/>
      </a:folHlink>
    </a:clrScheme>
    <a:fontScheme name="Office">
      <a:majorFont>
        <a:latin typeface="Arial"/>
        <a:ea typeface=""/>
        <a:cs typeface=""/>
      </a:majorFont>
      <a:minorFont>
        <a:latin typeface="Arial"/>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tint val="100000"/>
                <a:shade val="100000"/>
              </a:schemeClr>
            </a:gs>
            <a:gs pos="100000">
              <a:schemeClr val="phClr">
                <a:tint val="50000"/>
                <a:shade val="100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3.xml><?xml version="1.0" encoding="utf-8"?>
<a:theme xmlns:a="http://schemas.openxmlformats.org/drawingml/2006/main" name="Y2K Style by Slidesgo">
  <a:themeElements>
    <a:clrScheme name="Simple Light">
      <a:dk1>
        <a:srgbClr val="191919"/>
      </a:dk1>
      <a:lt1>
        <a:srgbClr val="FFFFFF"/>
      </a:lt1>
      <a:dk2>
        <a:srgbClr val="DDDDDD"/>
      </a:dk2>
      <a:lt2>
        <a:srgbClr val="FFBAF7"/>
      </a:lt2>
      <a:accent1>
        <a:srgbClr val="38C7DB"/>
      </a:accent1>
      <a:accent2>
        <a:srgbClr val="FFFFFF"/>
      </a:accent2>
      <a:accent3>
        <a:srgbClr val="FFFFFF"/>
      </a:accent3>
      <a:accent4>
        <a:srgbClr val="FFFFFF"/>
      </a:accent4>
      <a:accent5>
        <a:srgbClr val="FFFFFF"/>
      </a:accent5>
      <a:accent6>
        <a:srgbClr val="FFFFFF"/>
      </a:accent6>
      <a:hlink>
        <a:srgbClr val="191919"/>
      </a:hlink>
      <a:folHlink>
        <a:srgbClr val="0097A7"/>
      </a:folHlink>
    </a:clrScheme>
    <a:fontScheme name="Office">
      <a:majorFont>
        <a:latin typeface="Arial"/>
        <a:ea typeface=""/>
        <a:cs typeface=""/>
      </a:majorFont>
      <a:minorFont>
        <a:latin typeface="Arial"/>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tint val="100000"/>
                <a:shade val="100000"/>
              </a:schemeClr>
            </a:gs>
            <a:gs pos="100000">
              <a:schemeClr val="phClr">
                <a:tint val="50000"/>
                <a:shade val="100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4.xml><?xml version="1.0" encoding="utf-8"?>
<a:theme xmlns:a="http://schemas.openxmlformats.org/drawingml/2006/main" name="Y2K Style by Slidesgo">
  <a:themeElements>
    <a:clrScheme name="Simple Light">
      <a:dk1>
        <a:srgbClr val="191919"/>
      </a:dk1>
      <a:lt1>
        <a:srgbClr val="FFFFFF"/>
      </a:lt1>
      <a:dk2>
        <a:srgbClr val="DDDDDD"/>
      </a:dk2>
      <a:lt2>
        <a:srgbClr val="FFBAF7"/>
      </a:lt2>
      <a:accent1>
        <a:srgbClr val="38C7DB"/>
      </a:accent1>
      <a:accent2>
        <a:srgbClr val="FFFFFF"/>
      </a:accent2>
      <a:accent3>
        <a:srgbClr val="FFFFFF"/>
      </a:accent3>
      <a:accent4>
        <a:srgbClr val="FFFFFF"/>
      </a:accent4>
      <a:accent5>
        <a:srgbClr val="FFFFFF"/>
      </a:accent5>
      <a:accent6>
        <a:srgbClr val="FFFFFF"/>
      </a:accent6>
      <a:hlink>
        <a:srgbClr val="191919"/>
      </a:hlink>
      <a:folHlink>
        <a:srgbClr val="0097A7"/>
      </a:folHlink>
    </a:clrScheme>
    <a:fontScheme name="Office">
      <a:majorFont>
        <a:latin typeface="Arial"/>
        <a:ea typeface=""/>
        <a:cs typeface=""/>
      </a:majorFont>
      <a:minorFont>
        <a:latin typeface="Arial"/>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tint val="100000"/>
                <a:shade val="100000"/>
              </a:schemeClr>
            </a:gs>
            <a:gs pos="100000">
              <a:schemeClr val="phClr">
                <a:tint val="50000"/>
                <a:shade val="100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5.xml><?xml version="1.0" encoding="utf-8"?>
<a:theme xmlns:a="http://schemas.openxmlformats.org/drawingml/2006/main" name="Y2K Style by Slidesgo">
  <a:themeElements>
    <a:clrScheme name="Simple Light">
      <a:dk1>
        <a:srgbClr val="191919"/>
      </a:dk1>
      <a:lt1>
        <a:srgbClr val="FFFFFF"/>
      </a:lt1>
      <a:dk2>
        <a:srgbClr val="DDDDDD"/>
      </a:dk2>
      <a:lt2>
        <a:srgbClr val="FFBAF7"/>
      </a:lt2>
      <a:accent1>
        <a:srgbClr val="38C7DB"/>
      </a:accent1>
      <a:accent2>
        <a:srgbClr val="FFFFFF"/>
      </a:accent2>
      <a:accent3>
        <a:srgbClr val="FFFFFF"/>
      </a:accent3>
      <a:accent4>
        <a:srgbClr val="FFFFFF"/>
      </a:accent4>
      <a:accent5>
        <a:srgbClr val="FFFFFF"/>
      </a:accent5>
      <a:accent6>
        <a:srgbClr val="FFFFFF"/>
      </a:accent6>
      <a:hlink>
        <a:srgbClr val="191919"/>
      </a:hlink>
      <a:folHlink>
        <a:srgbClr val="0097A7"/>
      </a:folHlink>
    </a:clrScheme>
    <a:fontScheme name="Office">
      <a:majorFont>
        <a:latin typeface="Arial"/>
        <a:ea typeface=""/>
        <a:cs typeface=""/>
      </a:majorFont>
      <a:minorFont>
        <a:latin typeface="Arial"/>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tint val="100000"/>
                <a:shade val="100000"/>
              </a:schemeClr>
            </a:gs>
            <a:gs pos="100000">
              <a:schemeClr val="phClr">
                <a:tint val="50000"/>
                <a:shade val="100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6.xml><?xml version="1.0" encoding="utf-8"?>
<a:theme xmlns:a="http://schemas.openxmlformats.org/drawingml/2006/main" name="Y2K Style by Slidesgo">
  <a:themeElements>
    <a:clrScheme name="Simple Light">
      <a:dk1>
        <a:srgbClr val="191919"/>
      </a:dk1>
      <a:lt1>
        <a:srgbClr val="FFFFFF"/>
      </a:lt1>
      <a:dk2>
        <a:srgbClr val="DDDDDD"/>
      </a:dk2>
      <a:lt2>
        <a:srgbClr val="FFBAF7"/>
      </a:lt2>
      <a:accent1>
        <a:srgbClr val="38C7DB"/>
      </a:accent1>
      <a:accent2>
        <a:srgbClr val="FFFFFF"/>
      </a:accent2>
      <a:accent3>
        <a:srgbClr val="FFFFFF"/>
      </a:accent3>
      <a:accent4>
        <a:srgbClr val="FFFFFF"/>
      </a:accent4>
      <a:accent5>
        <a:srgbClr val="FFFFFF"/>
      </a:accent5>
      <a:accent6>
        <a:srgbClr val="FFFFFF"/>
      </a:accent6>
      <a:hlink>
        <a:srgbClr val="191919"/>
      </a:hlink>
      <a:folHlink>
        <a:srgbClr val="0097A7"/>
      </a:folHlink>
    </a:clrScheme>
    <a:fontScheme name="Office">
      <a:majorFont>
        <a:latin typeface="Arial"/>
        <a:ea typeface=""/>
        <a:cs typeface=""/>
      </a:majorFont>
      <a:minorFont>
        <a:latin typeface="Arial"/>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tint val="100000"/>
                <a:shade val="100000"/>
              </a:schemeClr>
            </a:gs>
            <a:gs pos="100000">
              <a:schemeClr val="phClr">
                <a:tint val="50000"/>
                <a:shade val="100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7.xml><?xml version="1.0" encoding="utf-8"?>
<a:theme xmlns:a="http://schemas.openxmlformats.org/drawingml/2006/main" name="Y2K Style by Slidesgo">
  <a:themeElements>
    <a:clrScheme name="Simple Light">
      <a:dk1>
        <a:srgbClr val="191919"/>
      </a:dk1>
      <a:lt1>
        <a:srgbClr val="FFFFFF"/>
      </a:lt1>
      <a:dk2>
        <a:srgbClr val="DDDDDD"/>
      </a:dk2>
      <a:lt2>
        <a:srgbClr val="FFBAF7"/>
      </a:lt2>
      <a:accent1>
        <a:srgbClr val="38C7DB"/>
      </a:accent1>
      <a:accent2>
        <a:srgbClr val="FFFFFF"/>
      </a:accent2>
      <a:accent3>
        <a:srgbClr val="FFFFFF"/>
      </a:accent3>
      <a:accent4>
        <a:srgbClr val="FFFFFF"/>
      </a:accent4>
      <a:accent5>
        <a:srgbClr val="FFFFFF"/>
      </a:accent5>
      <a:accent6>
        <a:srgbClr val="FFFFFF"/>
      </a:accent6>
      <a:hlink>
        <a:srgbClr val="191919"/>
      </a:hlink>
      <a:folHlink>
        <a:srgbClr val="0097A7"/>
      </a:folHlink>
    </a:clrScheme>
    <a:fontScheme name="Office">
      <a:majorFont>
        <a:latin typeface="Arial"/>
        <a:ea typeface=""/>
        <a:cs typeface=""/>
      </a:majorFont>
      <a:minorFont>
        <a:latin typeface="Arial"/>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tint val="100000"/>
                <a:shade val="100000"/>
              </a:schemeClr>
            </a:gs>
            <a:gs pos="100000">
              <a:schemeClr val="phClr">
                <a:tint val="50000"/>
                <a:shade val="100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8.xml><?xml version="1.0" encoding="utf-8"?>
<a:theme xmlns:a="http://schemas.openxmlformats.org/drawingml/2006/main" name="Y2K Style by Slidesgo">
  <a:themeElements>
    <a:clrScheme name="Simple Light">
      <a:dk1>
        <a:srgbClr val="191919"/>
      </a:dk1>
      <a:lt1>
        <a:srgbClr val="FFFFFF"/>
      </a:lt1>
      <a:dk2>
        <a:srgbClr val="DDDDDD"/>
      </a:dk2>
      <a:lt2>
        <a:srgbClr val="FFBAF7"/>
      </a:lt2>
      <a:accent1>
        <a:srgbClr val="38C7DB"/>
      </a:accent1>
      <a:accent2>
        <a:srgbClr val="FFFFFF"/>
      </a:accent2>
      <a:accent3>
        <a:srgbClr val="FFFFFF"/>
      </a:accent3>
      <a:accent4>
        <a:srgbClr val="FFFFFF"/>
      </a:accent4>
      <a:accent5>
        <a:srgbClr val="FFFFFF"/>
      </a:accent5>
      <a:accent6>
        <a:srgbClr val="FFFFFF"/>
      </a:accent6>
      <a:hlink>
        <a:srgbClr val="191919"/>
      </a:hlink>
      <a:folHlink>
        <a:srgbClr val="0097A7"/>
      </a:folHlink>
    </a:clrScheme>
    <a:fontScheme name="Office">
      <a:majorFont>
        <a:latin typeface="Arial"/>
        <a:ea typeface=""/>
        <a:cs typeface=""/>
      </a:majorFont>
      <a:minorFont>
        <a:latin typeface="Arial"/>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tint val="100000"/>
                <a:shade val="100000"/>
              </a:schemeClr>
            </a:gs>
            <a:gs pos="100000">
              <a:schemeClr val="phClr">
                <a:tint val="50000"/>
                <a:shade val="100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9.xml><?xml version="1.0" encoding="utf-8"?>
<a:theme xmlns:a="http://schemas.openxmlformats.org/drawingml/2006/main" name="Y2K Style by Slidesgo">
  <a:themeElements>
    <a:clrScheme name="Simple Light">
      <a:dk1>
        <a:srgbClr val="191919"/>
      </a:dk1>
      <a:lt1>
        <a:srgbClr val="FFFFFF"/>
      </a:lt1>
      <a:dk2>
        <a:srgbClr val="DDDDDD"/>
      </a:dk2>
      <a:lt2>
        <a:srgbClr val="FFBAF7"/>
      </a:lt2>
      <a:accent1>
        <a:srgbClr val="38C7DB"/>
      </a:accent1>
      <a:accent2>
        <a:srgbClr val="FFFFFF"/>
      </a:accent2>
      <a:accent3>
        <a:srgbClr val="FFFFFF"/>
      </a:accent3>
      <a:accent4>
        <a:srgbClr val="FFFFFF"/>
      </a:accent4>
      <a:accent5>
        <a:srgbClr val="FFFFFF"/>
      </a:accent5>
      <a:accent6>
        <a:srgbClr val="FFFFFF"/>
      </a:accent6>
      <a:hlink>
        <a:srgbClr val="191919"/>
      </a:hlink>
      <a:folHlink>
        <a:srgbClr val="0097A7"/>
      </a:folHlink>
    </a:clrScheme>
    <a:fontScheme name="Office">
      <a:majorFont>
        <a:latin typeface="Arial"/>
        <a:ea typeface=""/>
        <a:cs typeface=""/>
      </a:majorFont>
      <a:minorFont>
        <a:latin typeface="Arial"/>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tint val="100000"/>
                <a:shade val="100000"/>
              </a:schemeClr>
            </a:gs>
            <a:gs pos="100000">
              <a:schemeClr val="phClr">
                <a:tint val="50000"/>
                <a:shade val="100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TotalTime>
  <Words>515</Words>
  <Application>Microsoft Office PowerPoint</Application>
  <PresentationFormat>On-screen Show (16:9)</PresentationFormat>
  <Paragraphs>28</Paragraphs>
  <Slides>12</Slides>
  <Notes>0</Notes>
  <HiddenSlides>0</HiddenSlides>
  <MMClips>0</MMClips>
  <ScaleCrop>false</ScaleCrop>
  <HeadingPairs>
    <vt:vector size="6" baseType="variant">
      <vt:variant>
        <vt:lpstr>Fonts Used</vt:lpstr>
      </vt:variant>
      <vt:variant>
        <vt:i4>6</vt:i4>
      </vt:variant>
      <vt:variant>
        <vt:lpstr>Theme</vt:lpstr>
      </vt:variant>
      <vt:variant>
        <vt:i4>24</vt:i4>
      </vt:variant>
      <vt:variant>
        <vt:lpstr>Slide Titles</vt:lpstr>
      </vt:variant>
      <vt:variant>
        <vt:i4>12</vt:i4>
      </vt:variant>
    </vt:vector>
  </HeadingPairs>
  <TitlesOfParts>
    <vt:vector size="42" baseType="lpstr">
      <vt:lpstr>Arial</vt:lpstr>
      <vt:lpstr>Funnel Display ExtraBold</vt:lpstr>
      <vt:lpstr>Open Sans</vt:lpstr>
      <vt:lpstr>OpenSymbol</vt:lpstr>
      <vt:lpstr>Symbol</vt:lpstr>
      <vt:lpstr>Wingdings</vt:lpstr>
      <vt:lpstr>Y2K Style by Slidesgo</vt:lpstr>
      <vt:lpstr>Y2K Style by Slidesgo</vt:lpstr>
      <vt:lpstr>Y2K Style by Slidesgo</vt:lpstr>
      <vt:lpstr>Y2K Style by Slidesgo</vt:lpstr>
      <vt:lpstr>Y2K Style by Slidesgo</vt:lpstr>
      <vt:lpstr>Y2K Style by Slidesgo</vt:lpstr>
      <vt:lpstr>Y2K Style by Slidesgo</vt:lpstr>
      <vt:lpstr>Y2K Style by Slidesgo</vt:lpstr>
      <vt:lpstr>Y2K Style by Slidesgo</vt:lpstr>
      <vt:lpstr>Y2K Style by Slidesgo</vt:lpstr>
      <vt:lpstr>Y2K Style by Slidesgo</vt:lpstr>
      <vt:lpstr>Y2K Style by Slidesgo</vt:lpstr>
      <vt:lpstr>Y2K Style by Slidesgo</vt:lpstr>
      <vt:lpstr>Y2K Style by Slidesgo</vt:lpstr>
      <vt:lpstr>Y2K Style by Slidesgo</vt:lpstr>
      <vt:lpstr>Y2K Style by Slidesgo</vt:lpstr>
      <vt:lpstr>Y2K Style by Slidesgo</vt:lpstr>
      <vt:lpstr>Y2K Style by Slidesgo</vt:lpstr>
      <vt:lpstr>Y2K Style by Slidesgo</vt:lpstr>
      <vt:lpstr>Y2K Style by Slidesgo</vt:lpstr>
      <vt:lpstr>Y2K Style by Slidesgo</vt:lpstr>
      <vt:lpstr>Slidesgo Final Pages</vt:lpstr>
      <vt:lpstr>Slidesgo Final Pages</vt:lpstr>
      <vt:lpstr>Slidesgo Final Pages</vt:lpstr>
      <vt:lpstr>Party Go Round</vt:lpstr>
      <vt:lpstr>Introduction</vt:lpstr>
      <vt:lpstr>Safe &amp; Exciting Rentals</vt:lpstr>
      <vt:lpstr>Quality and Safety Standards</vt:lpstr>
      <vt:lpstr>Variety of Inflatables Available</vt:lpstr>
      <vt:lpstr>Compliance with Local Regulations</vt:lpstr>
      <vt:lpstr>Unforgettable Events</vt:lpstr>
      <vt:lpstr>Perfect for All Occasions</vt:lpstr>
      <vt:lpstr>Customer Testimonials and Success Stories</vt:lpstr>
      <vt:lpstr>Creating Lasting Memories for Families</vt:lpstr>
      <vt:lpstr>Conclusions</vt:lpstr>
      <vt:lpstr>Thank you!</vt:lpstr>
    </vt:vector>
  </TitlesOfParts>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Party Go Round</dc:title>
  <dc:creator>Janu, Ion</dc:creator>
  <cp:lastModifiedBy>ANonim</cp:lastModifiedBy>
  <cp:revision>2</cp:revision>
  <dcterms:modified xsi:type="dcterms:W3CDTF">2025-05-20T13:28:05Z</dcterms:modified>
</cp:coreProperties>
</file>

<file path=docProps/core0.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2025-05-20T11:12:53Z</dcterms:created>
  <dc:creator>Unknown Creator</dc:creator>
  <dc:description/>
  <dc:language>en-US</dc:language>
  <cp:lastModifiedBy>Unknown Creator</cp:lastModifiedBy>
  <dcterms:modified xsi:type="dcterms:W3CDTF">2025-05-20T11:12:53Z</dcterms:modified>
  <cp:revision>0</cp:revision>
  <dc:subject/>
  <dc:title>Untitled Presentation</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lides">
    <vt:r8>12</vt:r8>
  </property>
</Properties>
</file>