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7" r:id="rId2"/>
    <p:sldId id="258" r:id="rId3"/>
    <p:sldId id="259" r:id="rId4"/>
    <p:sldId id="260" r:id="rId5"/>
    <p:sldId id="265" r:id="rId6"/>
    <p:sldId id="266" r:id="rId7"/>
    <p:sldId id="261" r:id="rId8"/>
    <p:sldId id="268" r:id="rId9"/>
    <p:sldId id="269" r:id="rId10"/>
    <p:sldId id="270" r:id="rId11"/>
    <p:sldId id="271" r:id="rId12"/>
    <p:sldId id="272" r:id="rId13"/>
    <p:sldId id="273" r:id="rId14"/>
    <p:sldId id="274" r:id="rId15"/>
    <p:sldId id="262" r:id="rId16"/>
    <p:sldId id="263" r:id="rId17"/>
    <p:sldId id="264" r:id="rId18"/>
    <p:sldId id="275" r:id="rId19"/>
    <p:sldId id="286" r:id="rId20"/>
    <p:sldId id="284" r:id="rId21"/>
    <p:sldId id="287" r:id="rId22"/>
    <p:sldId id="288" r:id="rId23"/>
    <p:sldId id="280" r:id="rId24"/>
    <p:sldId id="282" r:id="rId25"/>
    <p:sldId id="283" r:id="rId26"/>
    <p:sldId id="290" r:id="rId27"/>
    <p:sldId id="276" r:id="rId28"/>
    <p:sldId id="277" r:id="rId29"/>
    <p:sldId id="281" r:id="rId30"/>
    <p:sldId id="279" r:id="rId31"/>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B4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39" autoAdjust="0"/>
    <p:restoredTop sz="68177" autoAdjust="0"/>
  </p:normalViewPr>
  <p:slideViewPr>
    <p:cSldViewPr snapToGrid="0" snapToObjects="1">
      <p:cViewPr varScale="1">
        <p:scale>
          <a:sx n="78" d="100"/>
          <a:sy n="78" d="100"/>
        </p:scale>
        <p:origin x="-94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111018-9390-2F4B-9039-E843A17778E6}" type="datetimeFigureOut">
              <a:rPr kumimoji="1" lang="ja-JP" altLang="en-US" smtClean="0"/>
              <a:t>2017/8/8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CB8269-49E4-8440-BC4D-43BAFD02A96D}" type="slidenum">
              <a:rPr kumimoji="1" lang="ja-JP" altLang="en-US" smtClean="0"/>
              <a:t>‹#›</a:t>
            </a:fld>
            <a:endParaRPr kumimoji="1" lang="ja-JP" altLang="en-US"/>
          </a:p>
        </p:txBody>
      </p:sp>
    </p:spTree>
    <p:extLst>
      <p:ext uri="{BB962C8B-B14F-4D97-AF65-F5344CB8AC3E}">
        <p14:creationId xmlns:p14="http://schemas.microsoft.com/office/powerpoint/2010/main" val="3168304495"/>
      </p:ext>
    </p:extLst>
  </p:cSld>
  <p:clrMap bg1="lt1" tx1="dk1" bg2="lt2" tx2="dk2" accent1="accent1" accent2="accent2" accent3="accent3" accent4="accent4" accent5="accent5" accent6="accent6" hlink="hlink" folHlink="folHlink"/>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1</a:t>
            </a:fld>
            <a:endParaRPr kumimoji="1" lang="ja-JP" altLang="en-US"/>
          </a:p>
        </p:txBody>
      </p:sp>
    </p:spTree>
    <p:extLst>
      <p:ext uri="{BB962C8B-B14F-4D97-AF65-F5344CB8AC3E}">
        <p14:creationId xmlns:p14="http://schemas.microsoft.com/office/powerpoint/2010/main" val="3885070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a:t>
            </a:r>
            <a:r>
              <a:rPr lang="ja-JP" altLang="en-US" dirty="0" smtClean="0"/>
              <a:t>毎日どのような制服を着て行くか友だちにきいたり、答えたりしてみましょう。</a:t>
            </a:r>
            <a:r>
              <a:rPr lang="en-US" altLang="ja-JP" dirty="0" smtClean="0"/>
              <a:t>〉</a:t>
            </a:r>
          </a:p>
          <a:p>
            <a:pPr marL="0" indent="0">
              <a:buNone/>
            </a:pPr>
            <a:endParaRPr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10</a:t>
            </a:fld>
            <a:endParaRPr kumimoji="1" lang="ja-JP" altLang="en-US"/>
          </a:p>
        </p:txBody>
      </p:sp>
    </p:spTree>
    <p:extLst>
      <p:ext uri="{BB962C8B-B14F-4D97-AF65-F5344CB8AC3E}">
        <p14:creationId xmlns:p14="http://schemas.microsoft.com/office/powerpoint/2010/main" val="1287765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penjelasan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instruksi</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ada</a:t>
            </a:r>
            <a:r>
              <a:rPr kumimoji="1" lang="en-US" altLang="ja-JP" sz="1200" kern="1200" baseline="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mengetahui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percakapan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tujuan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percakapan</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harus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disimak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percakapan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bab</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adalah</a:t>
            </a:r>
            <a:r>
              <a:rPr kumimoji="1" lang="en-US" altLang="ja-JP" sz="1200" kern="1200" dirty="0" smtClean="0">
                <a:solidFill>
                  <a:schemeClr val="tx1"/>
                </a:solidFill>
                <a:effectLst/>
                <a:latin typeface="+mn-lt"/>
                <a:ea typeface="+mn-ea"/>
                <a:cs typeface="+mn-cs"/>
              </a:rPr>
              <a:t> ….①</a:t>
            </a:r>
            <a:r>
              <a:rPr kumimoji="1" lang="ja-JP" altLang="en-US" sz="1200" kern="1200" dirty="0" smtClean="0">
                <a:solidFill>
                  <a:schemeClr val="tx1"/>
                </a:solidFill>
                <a:effectLst/>
                <a:latin typeface="+mn-lt"/>
                <a:ea typeface="+mn-ea"/>
                <a:cs typeface="+mn-cs"/>
              </a:rPr>
              <a:t>何曜日か、</a:t>
            </a:r>
            <a:r>
              <a:rPr kumimoji="1" lang="en-US" altLang="ja-JP" sz="1200" kern="1200" dirty="0" smtClean="0">
                <a:solidFill>
                  <a:schemeClr val="tx1"/>
                </a:solidFill>
                <a:effectLst/>
                <a:latin typeface="+mn-lt"/>
                <a:ea typeface="+mn-ea"/>
                <a:cs typeface="+mn-cs"/>
              </a:rPr>
              <a:t>②</a:t>
            </a:r>
            <a:r>
              <a:rPr kumimoji="1" lang="ja-JP" altLang="en-US" sz="1200" kern="1200" dirty="0" smtClean="0">
                <a:solidFill>
                  <a:schemeClr val="tx1"/>
                </a:solidFill>
                <a:effectLst/>
                <a:latin typeface="+mn-lt"/>
                <a:ea typeface="+mn-ea"/>
                <a:cs typeface="+mn-cs"/>
              </a:rPr>
              <a:t>制服の種類</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pilihan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Apabila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beberapa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harus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disimak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perdengarkanlah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persatu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Jangan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mengerjakan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dua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sekaligus</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Contoh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dikerjakan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berkali</a:t>
            </a:r>
            <a:r>
              <a:rPr kumimoji="1" lang="en-US" altLang="ja-JP" sz="1200" kern="1200" dirty="0" smtClean="0">
                <a:solidFill>
                  <a:schemeClr val="tx1"/>
                </a:solidFill>
                <a:effectLst/>
                <a:latin typeface="+mn-lt"/>
                <a:ea typeface="+mn-ea"/>
                <a:cs typeface="+mn-cs"/>
              </a:rPr>
              <a:t>-kali.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sesama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Setelah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p>
          <a:p>
            <a:pPr marL="171450" lvl="0" indent="-171450">
              <a:buFont typeface="Arial"/>
              <a:buChar char="•"/>
            </a:pPr>
            <a:endParaRPr kumimoji="1" lang="en-US" altLang="ja-JP" sz="1200" kern="1200" baseline="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1" lang="en-US" altLang="ja-JP" dirty="0" smtClean="0">
                <a:effectLst/>
              </a:rPr>
              <a:t>※ </a:t>
            </a:r>
            <a:r>
              <a:rPr kumimoji="1" lang="en-US" altLang="ja-JP" dirty="0" err="1" smtClean="0">
                <a:effectLst/>
              </a:rPr>
              <a:t>Fokusnya</a:t>
            </a:r>
            <a:r>
              <a:rPr kumimoji="1" lang="en-US" altLang="ja-JP" dirty="0" smtClean="0">
                <a:effectLst/>
              </a:rPr>
              <a:t> </a:t>
            </a:r>
            <a:r>
              <a:rPr kumimoji="1" lang="en-US" altLang="ja-JP" dirty="0" err="1" smtClean="0">
                <a:effectLst/>
              </a:rPr>
              <a:t>adalah</a:t>
            </a:r>
            <a:r>
              <a:rPr kumimoji="1" lang="en-US" altLang="ja-JP" dirty="0" smtClean="0">
                <a:effectLst/>
              </a:rPr>
              <a:t> </a:t>
            </a:r>
            <a:r>
              <a:rPr kumimoji="1" lang="en-US" altLang="ja-JP" dirty="0" err="1" smtClean="0">
                <a:effectLst/>
              </a:rPr>
              <a:t>hari</a:t>
            </a:r>
            <a:r>
              <a:rPr kumimoji="1" lang="en-US" altLang="ja-JP" dirty="0" smtClean="0">
                <a:effectLst/>
              </a:rPr>
              <a:t>, </a:t>
            </a:r>
            <a:r>
              <a:rPr kumimoji="1" lang="en-US" altLang="ja-JP" dirty="0" err="1" smtClean="0">
                <a:effectLst/>
              </a:rPr>
              <a:t>bukan</a:t>
            </a:r>
            <a:r>
              <a:rPr kumimoji="1" lang="en-US" altLang="ja-JP" dirty="0" smtClean="0">
                <a:effectLst/>
              </a:rPr>
              <a:t> </a:t>
            </a:r>
            <a:r>
              <a:rPr kumimoji="1" lang="en-US" altLang="ja-JP" dirty="0" err="1" smtClean="0">
                <a:effectLst/>
              </a:rPr>
              <a:t>pada</a:t>
            </a:r>
            <a:r>
              <a:rPr kumimoji="1" lang="en-US" altLang="ja-JP" dirty="0" smtClean="0">
                <a:effectLst/>
              </a:rPr>
              <a:t> </a:t>
            </a:r>
            <a:r>
              <a:rPr kumimoji="1" lang="en-US" altLang="ja-JP" dirty="0" err="1" smtClean="0">
                <a:effectLst/>
              </a:rPr>
              <a:t>nomor</a:t>
            </a:r>
            <a:r>
              <a:rPr kumimoji="1" lang="en-US" altLang="ja-JP" dirty="0" smtClean="0">
                <a:effectLst/>
              </a:rPr>
              <a:t> </a:t>
            </a:r>
            <a:r>
              <a:rPr kumimoji="1" lang="en-US" altLang="ja-JP" dirty="0" err="1" smtClean="0">
                <a:effectLst/>
              </a:rPr>
              <a:t>soal</a:t>
            </a:r>
            <a:r>
              <a:rPr kumimoji="1" lang="en-US" altLang="ja-JP" dirty="0" smtClean="0">
                <a:effectLst/>
              </a:rPr>
              <a:t> .(</a:t>
            </a:r>
            <a:r>
              <a:rPr kumimoji="1" lang="en-US" altLang="ja-JP" dirty="0" err="1" smtClean="0">
                <a:effectLst/>
              </a:rPr>
              <a:t>hati-hati</a:t>
            </a:r>
            <a:r>
              <a:rPr kumimoji="1" lang="en-US" altLang="ja-JP" dirty="0" smtClean="0">
                <a:effectLst/>
              </a:rPr>
              <a:t>, </a:t>
            </a:r>
            <a:r>
              <a:rPr kumimoji="1" lang="en-US" altLang="ja-JP" dirty="0" err="1" smtClean="0">
                <a:effectLst/>
              </a:rPr>
              <a:t>tidak</a:t>
            </a:r>
            <a:r>
              <a:rPr kumimoji="1" lang="en-US" altLang="ja-JP" dirty="0" smtClean="0">
                <a:effectLst/>
              </a:rPr>
              <a:t> </a:t>
            </a:r>
            <a:r>
              <a:rPr kumimoji="1" lang="en-US" altLang="ja-JP" dirty="0" err="1" smtClean="0">
                <a:effectLst/>
              </a:rPr>
              <a:t>dimulai</a:t>
            </a:r>
            <a:r>
              <a:rPr kumimoji="1" lang="en-US" altLang="ja-JP" dirty="0" smtClean="0">
                <a:effectLst/>
              </a:rPr>
              <a:t> </a:t>
            </a:r>
            <a:r>
              <a:rPr kumimoji="1" lang="en-US" altLang="ja-JP" dirty="0" err="1" smtClean="0">
                <a:effectLst/>
              </a:rPr>
              <a:t>dari</a:t>
            </a:r>
            <a:r>
              <a:rPr kumimoji="1" lang="en-US" altLang="ja-JP" dirty="0" smtClean="0">
                <a:effectLst/>
              </a:rPr>
              <a:t> </a:t>
            </a:r>
            <a:r>
              <a:rPr kumimoji="1" lang="en-US" altLang="ja-JP" dirty="0" err="1" smtClean="0">
                <a:effectLst/>
              </a:rPr>
              <a:t>hari</a:t>
            </a:r>
            <a:r>
              <a:rPr kumimoji="1" lang="en-US" altLang="ja-JP" dirty="0" smtClean="0">
                <a:effectLst/>
              </a:rPr>
              <a:t> </a:t>
            </a:r>
            <a:r>
              <a:rPr kumimoji="1" lang="en-US" altLang="ja-JP" dirty="0" err="1" smtClean="0">
                <a:effectLst/>
              </a:rPr>
              <a:t>Senin</a:t>
            </a:r>
            <a:r>
              <a:rPr kumimoji="1" lang="en-US" altLang="ja-JP" dirty="0" smtClean="0">
                <a:effectLst/>
              </a:rPr>
              <a:t>)</a:t>
            </a:r>
          </a:p>
          <a:p>
            <a:pPr marL="0" lvl="0" indent="0">
              <a:buFont typeface="Arial"/>
              <a:buNone/>
            </a:pPr>
            <a:endParaRPr kumimoji="1" lang="en-US" altLang="ja-JP" sz="1200" kern="1200" baseline="0" dirty="0" smtClean="0">
              <a:solidFill>
                <a:schemeClr val="tx1"/>
              </a:solidFill>
              <a:effectLst/>
              <a:latin typeface="+mn-lt"/>
              <a:ea typeface="+mn-ea"/>
              <a:cs typeface="+mn-cs"/>
            </a:endParaRPr>
          </a:p>
          <a:p>
            <a:pPr marL="0" lvl="0" indent="0">
              <a:buFont typeface="Arial"/>
              <a:buNone/>
            </a:pPr>
            <a:r>
              <a:rPr kumimoji="1" lang="en-US" altLang="ja-JP" dirty="0" smtClean="0"/>
              <a:t>_______________________________________________________________________________________________________________________________________________________________________________________</a:t>
            </a:r>
          </a:p>
          <a:p>
            <a:pPr marL="0" lvl="0" indent="0">
              <a:buFont typeface="Arial"/>
              <a:buNone/>
            </a:pPr>
            <a:endParaRPr kumimoji="1" lang="en-US" altLang="ja-JP"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effectLst/>
              </a:rPr>
              <a:t>次の会話を聞きましょう。何曜日にどんな制服を着ますか。</a:t>
            </a:r>
            <a:r>
              <a:rPr kumimoji="1" lang="en-US" altLang="ja-JP" dirty="0" smtClean="0"/>
              <a:t>〉</a:t>
            </a:r>
          </a:p>
          <a:p>
            <a:endParaRPr kumimoji="1" lang="en-US" altLang="ja-JP"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ja-JP" sz="1200" kern="1200" dirty="0" smtClean="0">
                <a:solidFill>
                  <a:schemeClr val="tx1"/>
                </a:solidFill>
                <a:effectLst/>
                <a:latin typeface="+mn-lt"/>
                <a:ea typeface="+mn-ea"/>
                <a:cs typeface="+mn-cs"/>
              </a:rPr>
              <a:t>生徒は指示を読む。タスクは何か（どんな場面や目的の会話を聞くか、何を理解するか）確認する。ここでのタスクは、「</a:t>
            </a:r>
            <a:r>
              <a:rPr kumimoji="1" lang="en-US" altLang="ja-JP" sz="1200" kern="1200" dirty="0" smtClean="0">
                <a:solidFill>
                  <a:schemeClr val="tx1"/>
                </a:solidFill>
                <a:effectLst/>
                <a:latin typeface="+mn-lt"/>
                <a:ea typeface="+mn-ea"/>
                <a:cs typeface="+mn-cs"/>
              </a:rPr>
              <a:t>①</a:t>
            </a:r>
            <a:r>
              <a:rPr kumimoji="1" lang="ja-JP" altLang="en-US" sz="1200" kern="1200" dirty="0" smtClean="0">
                <a:solidFill>
                  <a:schemeClr val="tx1"/>
                </a:solidFill>
                <a:effectLst/>
                <a:latin typeface="+mn-lt"/>
                <a:ea typeface="+mn-ea"/>
                <a:cs typeface="+mn-cs"/>
              </a:rPr>
              <a:t>何曜日か</a:t>
            </a:r>
            <a:r>
              <a:rPr kumimoji="1" lang="ja-JP"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a:t>
            </a:r>
            <a:r>
              <a:rPr kumimoji="1" lang="en-US" altLang="ja-JP" sz="1200" kern="1200" dirty="0" smtClean="0">
                <a:solidFill>
                  <a:schemeClr val="tx1"/>
                </a:solidFill>
                <a:effectLst/>
                <a:latin typeface="+mn-lt"/>
                <a:ea typeface="+mn-ea"/>
                <a:cs typeface="+mn-cs"/>
              </a:rPr>
              <a:t>②</a:t>
            </a:r>
            <a:r>
              <a:rPr kumimoji="1" lang="ja-JP" altLang="en-US" sz="1200" kern="1200" dirty="0" smtClean="0">
                <a:solidFill>
                  <a:schemeClr val="tx1"/>
                </a:solidFill>
                <a:effectLst/>
                <a:latin typeface="+mn-lt"/>
                <a:ea typeface="+mn-ea"/>
                <a:cs typeface="+mn-cs"/>
              </a:rPr>
              <a:t>制服の種類」</a:t>
            </a:r>
            <a:endParaRPr kumimoji="1" lang="ja-JP" altLang="ja-JP"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選択肢を確認する。</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複数のタスクがある場合は、</a:t>
            </a:r>
            <a:r>
              <a:rPr kumimoji="1" lang="en-US" altLang="ja-JP" sz="1200" kern="1200" dirty="0" smtClean="0">
                <a:solidFill>
                  <a:schemeClr val="tx1"/>
                </a:solidFill>
                <a:effectLst/>
                <a:latin typeface="+mn-lt"/>
                <a:ea typeface="+mn-ea"/>
                <a:cs typeface="+mn-cs"/>
              </a:rPr>
              <a:t>1</a:t>
            </a:r>
            <a:r>
              <a:rPr kumimoji="1" lang="ja-JP" altLang="ja-JP" sz="1200" kern="1200" dirty="0" smtClean="0">
                <a:solidFill>
                  <a:schemeClr val="tx1"/>
                </a:solidFill>
                <a:effectLst/>
                <a:latin typeface="+mn-lt"/>
                <a:ea typeface="+mn-ea"/>
                <a:cs typeface="+mn-cs"/>
              </a:rPr>
              <a:t>回に一つの目的で聞く。</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例題をみんなでやってみる。</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複数回聞く。答えは生徒同士で確認する。全体でもう一度聞いて答えを確認する。</a:t>
            </a:r>
            <a:endParaRPr kumimoji="1" lang="en-US" altLang="ja-JP" sz="1200" kern="1200" dirty="0" smtClean="0">
              <a:solidFill>
                <a:schemeClr val="tx1"/>
              </a:solidFill>
              <a:effectLst/>
              <a:latin typeface="+mn-lt"/>
              <a:ea typeface="+mn-ea"/>
              <a:cs typeface="+mn-cs"/>
            </a:endParaRPr>
          </a:p>
          <a:p>
            <a:endParaRPr kumimoji="1" lang="en-US" altLang="ja-JP"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effectLst/>
              </a:rPr>
              <a:t>※</a:t>
            </a:r>
            <a:r>
              <a:rPr kumimoji="1" lang="ja-JP" altLang="en-US" dirty="0" smtClean="0">
                <a:effectLst/>
              </a:rPr>
              <a:t>曜日を聞くこともフォーカスなので、問題番号はない（月曜日から順番に言われるわけではないので注意する）</a:t>
            </a:r>
            <a:endParaRPr kumimoji="1" lang="en-US" altLang="ja-JP" dirty="0" smtClean="0">
              <a:effectLst/>
            </a:endParaRPr>
          </a:p>
          <a:p>
            <a:endParaRPr kumimoji="1" lang="en-US" altLang="ja-JP" dirty="0" smtClean="0">
              <a:effectLst/>
            </a:endParaRPr>
          </a:p>
        </p:txBody>
      </p:sp>
      <p:sp>
        <p:nvSpPr>
          <p:cNvPr id="4" name="スライド番号プレースホルダー 3"/>
          <p:cNvSpPr>
            <a:spLocks noGrp="1"/>
          </p:cNvSpPr>
          <p:nvPr>
            <p:ph type="sldNum" sz="quarter" idx="10"/>
          </p:nvPr>
        </p:nvSpPr>
        <p:spPr/>
        <p:txBody>
          <a:bodyPr/>
          <a:lstStyle/>
          <a:p>
            <a:fld id="{72C19E16-DBDD-482C-BB2E-D072E5DA7CE1}" type="slidenum">
              <a:rPr kumimoji="1" lang="ja-JP" altLang="en-US" smtClean="0"/>
              <a:t>11</a:t>
            </a:fld>
            <a:endParaRPr kumimoji="1" lang="ja-JP" altLang="en-US"/>
          </a:p>
        </p:txBody>
      </p:sp>
    </p:spTree>
    <p:extLst>
      <p:ext uri="{BB962C8B-B14F-4D97-AF65-F5344CB8AC3E}">
        <p14:creationId xmlns:p14="http://schemas.microsoft.com/office/powerpoint/2010/main" val="1507841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mendengarkan</a:t>
            </a:r>
            <a:r>
              <a:rPr kumimoji="1" lang="en-US" altLang="ja-JP" sz="1200" kern="1200" dirty="0" smtClean="0">
                <a:solidFill>
                  <a:schemeClr val="tx1"/>
                </a:solidFill>
                <a:effectLst/>
                <a:latin typeface="+mn-lt"/>
                <a:ea typeface="+mn-ea"/>
                <a:cs typeface="+mn-cs"/>
              </a:rPr>
              <a:t> model </a:t>
            </a:r>
            <a:r>
              <a:rPr kumimoji="1" lang="en-US" altLang="ja-JP" sz="1200" kern="1200" dirty="0" err="1" smtClean="0">
                <a:solidFill>
                  <a:schemeClr val="tx1"/>
                </a:solidFill>
                <a:effectLst/>
                <a:latin typeface="+mn-lt"/>
                <a:ea typeface="+mn-ea"/>
                <a:cs typeface="+mn-cs"/>
              </a:rPr>
              <a:t>percakapan</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presentasi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Konfirmasikan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fungsi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artinya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Ulangi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sambil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melihat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tulisannya</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mempraktekkan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beberapa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informasi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sesuai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sebenarnya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endParaRPr kumimoji="1" lang="en-US" altLang="ja-JP" dirty="0" smtClean="0">
              <a:effectLst/>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effectLst/>
            </a:endParaRPr>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機能：制服をきく</a:t>
            </a:r>
            <a:r>
              <a:rPr kumimoji="1" lang="en-US" altLang="ja-JP" sz="1200" kern="1200" dirty="0" smtClean="0">
                <a:solidFill>
                  <a:schemeClr val="tx1"/>
                </a:solidFill>
                <a:effectLst/>
                <a:latin typeface="+mn-lt"/>
                <a:ea typeface="+mn-ea"/>
                <a:cs typeface="+mn-cs"/>
              </a:rPr>
              <a:t>〉</a:t>
            </a:r>
          </a:p>
          <a:p>
            <a:r>
              <a:rPr kumimoji="1" lang="en-US" altLang="ja-JP"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「かきましょう」の制服リストを使って、どの曜日にどの服を着るかについて友だちと話しなさい。</a:t>
            </a:r>
            <a:r>
              <a:rPr lang="ja-JP" altLang="ja-JP" dirty="0" smtClean="0">
                <a:effectLst/>
              </a:rPr>
              <a:t> </a:t>
            </a:r>
            <a:r>
              <a:rPr lang="en-US" altLang="ja-JP" dirty="0" smtClean="0">
                <a:effectLst/>
              </a:rPr>
              <a:t>〉</a:t>
            </a:r>
            <a:endParaRPr kumimoji="1" lang="en-US" altLang="ja-JP" dirty="0" smtClean="0">
              <a:effectLst/>
            </a:endParaRPr>
          </a:p>
          <a:p>
            <a:endParaRPr kumimoji="1" lang="en-US"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・モデルの音声を聞く。意味を確認する。</a:t>
            </a:r>
          </a:p>
          <a:p>
            <a:r>
              <a:rPr kumimoji="1" lang="ja-JP" altLang="ja-JP" sz="1200" kern="1200" dirty="0" smtClean="0">
                <a:solidFill>
                  <a:schemeClr val="tx1"/>
                </a:solidFill>
                <a:effectLst/>
                <a:latin typeface="+mn-lt"/>
                <a:ea typeface="+mn-ea"/>
                <a:cs typeface="+mn-cs"/>
              </a:rPr>
              <a:t>・文字を見ながら、口慣らしのために繰り返す。（モデル文を覚えたり、正しく発音することが目的ではない。）</a:t>
            </a:r>
          </a:p>
          <a:p>
            <a:r>
              <a:rPr kumimoji="1" lang="ja-JP" altLang="ja-JP" sz="1200" kern="1200" dirty="0" smtClean="0">
                <a:solidFill>
                  <a:schemeClr val="tx1"/>
                </a:solidFill>
                <a:effectLst/>
                <a:latin typeface="+mn-lt"/>
                <a:ea typeface="+mn-ea"/>
                <a:cs typeface="+mn-cs"/>
              </a:rPr>
              <a:t>・何人もの違う人に自分のことを何度も言う、違う人の答えを聞くことが大事。</a:t>
            </a:r>
            <a:endParaRPr kumimoji="1" lang="en-US" altLang="ja-JP" sz="1200" kern="1200" dirty="0" smtClean="0">
              <a:solidFill>
                <a:schemeClr val="tx1"/>
              </a:solidFill>
              <a:effectLst/>
              <a:latin typeface="+mn-lt"/>
              <a:ea typeface="+mn-ea"/>
              <a:cs typeface="+mn-cs"/>
            </a:endParaRPr>
          </a:p>
          <a:p>
            <a:endParaRPr kumimoji="1" lang="en-US" altLang="ja-JP" dirty="0" smtClean="0">
              <a:effectLst/>
            </a:endParaRPr>
          </a:p>
        </p:txBody>
      </p:sp>
      <p:sp>
        <p:nvSpPr>
          <p:cNvPr id="4" name="スライド番号プレースホルダー 3"/>
          <p:cNvSpPr>
            <a:spLocks noGrp="1"/>
          </p:cNvSpPr>
          <p:nvPr>
            <p:ph type="sldNum" sz="quarter" idx="10"/>
          </p:nvPr>
        </p:nvSpPr>
        <p:spPr/>
        <p:txBody>
          <a:bodyPr/>
          <a:lstStyle/>
          <a:p>
            <a:fld id="{72C19E16-DBDD-482C-BB2E-D072E5DA7CE1}" type="slidenum">
              <a:rPr kumimoji="1" lang="ja-JP" altLang="en-US" smtClean="0"/>
              <a:t>12</a:t>
            </a:fld>
            <a:endParaRPr kumimoji="1" lang="ja-JP" altLang="en-US"/>
          </a:p>
        </p:txBody>
      </p:sp>
    </p:spTree>
    <p:extLst>
      <p:ext uri="{BB962C8B-B14F-4D97-AF65-F5344CB8AC3E}">
        <p14:creationId xmlns:p14="http://schemas.microsoft.com/office/powerpoint/2010/main" val="604549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memikirkan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fungsi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pola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maknanya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lalu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disampaikan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oleh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kesalahan</a:t>
            </a:r>
            <a:r>
              <a:rPr kumimoji="1" lang="en-US" altLang="ja-JP" sz="1200" kern="1200" dirty="0" smtClean="0">
                <a:solidFill>
                  <a:schemeClr val="tx1"/>
                </a:solidFill>
                <a:effectLst/>
                <a:latin typeface="+mn-lt"/>
                <a:ea typeface="+mn-ea"/>
                <a:cs typeface="+mn-cs"/>
              </a:rPr>
              <a:t>, guru </a:t>
            </a:r>
            <a:r>
              <a:rPr kumimoji="1" lang="en-US" altLang="ja-JP" sz="1200" kern="1200" dirty="0" err="1" smtClean="0">
                <a:solidFill>
                  <a:schemeClr val="tx1"/>
                </a:solidFill>
                <a:effectLst/>
                <a:latin typeface="+mn-lt"/>
                <a:ea typeface="+mn-ea"/>
                <a:cs typeface="+mn-cs"/>
              </a:rPr>
              <a:t>menanyakan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pendapat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hanya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memberikan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contoh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sejenis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memancing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berpikir</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Di </a:t>
            </a:r>
            <a:r>
              <a:rPr kumimoji="1" lang="en-US" altLang="ja-JP" sz="1200" kern="1200" dirty="0" err="1" smtClean="0">
                <a:solidFill>
                  <a:schemeClr val="tx1"/>
                </a:solidFill>
                <a:effectLst/>
                <a:latin typeface="+mn-lt"/>
                <a:ea typeface="+mn-ea"/>
                <a:cs typeface="+mn-cs"/>
              </a:rPr>
              <a:t>sini</a:t>
            </a:r>
            <a:r>
              <a:rPr kumimoji="1" lang="en-US" altLang="ja-JP" sz="1200" kern="1200" dirty="0" smtClean="0">
                <a:solidFill>
                  <a:schemeClr val="tx1"/>
                </a:solidFill>
                <a:effectLst/>
                <a:latin typeface="+mn-lt"/>
                <a:ea typeface="+mn-ea"/>
                <a:cs typeface="+mn-cs"/>
              </a:rPr>
              <a:t> guru TIDAK </a:t>
            </a:r>
            <a:r>
              <a:rPr kumimoji="1" lang="en-US" altLang="ja-JP" sz="1200" kern="1200" dirty="0" err="1" smtClean="0">
                <a:solidFill>
                  <a:schemeClr val="tx1"/>
                </a:solidFill>
                <a:effectLst/>
                <a:latin typeface="+mn-lt"/>
                <a:ea typeface="+mn-ea"/>
                <a:cs typeface="+mn-cs"/>
              </a:rPr>
              <a:t>menjelaskan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tidak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menuliskan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mengingat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penjelasan</a:t>
            </a:r>
            <a:r>
              <a:rPr kumimoji="1" lang="en-US" altLang="ja-JP" sz="1200" kern="1200" dirty="0" smtClean="0">
                <a:solidFill>
                  <a:schemeClr val="tx1"/>
                </a:solidFill>
                <a:effectLst/>
                <a:latin typeface="+mn-lt"/>
                <a:ea typeface="+mn-ea"/>
                <a:cs typeface="+mn-cs"/>
              </a:rPr>
              <a:t> guru. (</a:t>
            </a:r>
            <a:r>
              <a:rPr kumimoji="1" lang="en-US" altLang="ja-JP" sz="1200" kern="1200" dirty="0" err="1" smtClean="0">
                <a:solidFill>
                  <a:schemeClr val="tx1"/>
                </a:solidFill>
                <a:effectLst/>
                <a:latin typeface="+mn-lt"/>
                <a:ea typeface="+mn-ea"/>
                <a:cs typeface="+mn-cs"/>
              </a:rPr>
              <a:t>fungsi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masing-masing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pola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ditulis</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catatan</a:t>
            </a:r>
            <a:r>
              <a:rPr kumimoji="1" lang="en-US" altLang="ja-JP" sz="1200" kern="1200" dirty="0" smtClean="0">
                <a:solidFill>
                  <a:schemeClr val="tx1"/>
                </a:solidFill>
                <a:effectLst/>
                <a:latin typeface="+mn-lt"/>
                <a:ea typeface="+mn-ea"/>
                <a:cs typeface="+mn-cs"/>
              </a:rPr>
              <a:t>)</a:t>
            </a:r>
            <a:endParaRPr kumimoji="1" lang="en-US" altLang="ja-JP" dirty="0" smtClean="0"/>
          </a:p>
          <a:p>
            <a:endParaRPr kumimoji="1" lang="en-US" altLang="ja-JP" baseline="0" dirty="0" smtClean="0"/>
          </a:p>
          <a:p>
            <a:r>
              <a:rPr kumimoji="1" lang="en-US" altLang="ja-JP" baseline="0" dirty="0" err="1" smtClean="0"/>
              <a:t>Kunci</a:t>
            </a:r>
            <a:r>
              <a:rPr kumimoji="1" lang="en-US" altLang="ja-JP" baseline="0" dirty="0" smtClean="0"/>
              <a:t> </a:t>
            </a:r>
            <a:r>
              <a:rPr kumimoji="1" lang="en-US" altLang="ja-JP" baseline="0" dirty="0" err="1" smtClean="0"/>
              <a:t>jawaban</a:t>
            </a:r>
            <a:endParaRPr kumimoji="1" lang="en-US" altLang="ja-JP" baseline="0" dirty="0" smtClean="0"/>
          </a:p>
          <a:p>
            <a:pPr marL="228600" marR="0" indent="-228600" algn="l" defTabSz="457200" rtl="0" eaLnBrk="1" fontAlgn="auto" latinLnBrk="0" hangingPunct="1">
              <a:lnSpc>
                <a:spcPct val="100000"/>
              </a:lnSpc>
              <a:spcBef>
                <a:spcPts val="0"/>
              </a:spcBef>
              <a:spcAft>
                <a:spcPts val="0"/>
              </a:spcAft>
              <a:buClrTx/>
              <a:buSzTx/>
              <a:buFontTx/>
              <a:buAutoNum type="arabicParenBoth"/>
              <a:tabLst/>
              <a:defRPr/>
            </a:pPr>
            <a:r>
              <a:rPr lang="en-US" altLang="ja-JP" sz="1200" dirty="0" err="1" smtClean="0"/>
              <a:t>Menyatakan</a:t>
            </a:r>
            <a:r>
              <a:rPr lang="en-US" altLang="ja-JP" sz="1200" dirty="0" smtClean="0"/>
              <a:t> </a:t>
            </a:r>
            <a:r>
              <a:rPr lang="en-US" altLang="ja-JP" sz="1200" dirty="0" err="1" smtClean="0"/>
              <a:t>pakaian</a:t>
            </a:r>
            <a:r>
              <a:rPr lang="en-US" altLang="ja-JP" sz="1200" dirty="0" smtClean="0"/>
              <a:t> yang </a:t>
            </a:r>
            <a:r>
              <a:rPr lang="en-US" altLang="ja-JP" sz="1200" dirty="0" err="1" smtClean="0"/>
              <a:t>dikenakan</a:t>
            </a:r>
            <a:r>
              <a:rPr lang="en-US" altLang="ja-JP" sz="1200" dirty="0" smtClean="0"/>
              <a:t> </a:t>
            </a:r>
            <a:r>
              <a:rPr lang="en-US" altLang="ja-JP" sz="1200" dirty="0" err="1" smtClean="0"/>
              <a:t>pada</a:t>
            </a:r>
            <a:r>
              <a:rPr lang="en-US" altLang="ja-JP" sz="1200" dirty="0" smtClean="0"/>
              <a:t> </a:t>
            </a:r>
            <a:r>
              <a:rPr lang="en-US" altLang="ja-JP" sz="1200" dirty="0" err="1" smtClean="0"/>
              <a:t>hari</a:t>
            </a:r>
            <a:r>
              <a:rPr lang="en-US" altLang="ja-JP" sz="1200" dirty="0" smtClean="0"/>
              <a:t> </a:t>
            </a:r>
            <a:r>
              <a:rPr lang="en-US" altLang="ja-JP" sz="1200" dirty="0" err="1" smtClean="0"/>
              <a:t>tertentu</a:t>
            </a:r>
            <a:endParaRPr lang="en-US" altLang="ja-JP" sz="120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kumimoji="1" lang="en-US" altLang="ja-JP" sz="12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_______________________________________________________________________________________________________________________________________________________________________________________</a:t>
            </a:r>
          </a:p>
          <a:p>
            <a:pPr marL="0" marR="0" indent="0" algn="l" defTabSz="457200" rtl="0" eaLnBrk="1" fontAlgn="auto" latinLnBrk="0" hangingPunct="1">
              <a:lnSpc>
                <a:spcPct val="100000"/>
              </a:lnSpc>
              <a:spcBef>
                <a:spcPts val="0"/>
              </a:spcBef>
              <a:spcAft>
                <a:spcPts val="0"/>
              </a:spcAft>
              <a:buClrTx/>
              <a:buSzTx/>
              <a:buFontTx/>
              <a:buNone/>
              <a:tabLst/>
              <a:defRPr/>
            </a:pPr>
            <a:endParaRPr kumimoji="1" lang="en-US" altLang="ja-JP" sz="12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まとめ、次の括弧にはどのようなことばが入ったでしょうか。それから、次の表現の機能を書き込んでみましょう</a:t>
            </a:r>
            <a:r>
              <a:rPr kumimoji="1" lang="en-US" altLang="ja-JP"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kumimoji="1" lang="en-US" altLang="ja-JP"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smtClean="0">
                <a:solidFill>
                  <a:schemeClr val="tx1"/>
                </a:solidFill>
                <a:effectLst/>
                <a:latin typeface="+mn-lt"/>
                <a:ea typeface="+mn-ea"/>
                <a:cs typeface="+mn-cs"/>
              </a:rPr>
              <a:t>型の機能や意味を生徒に考え、発表させる。教師は、修正やまとめをする。教師は説明しない。教師の説明を書いたり覚えたりするのではない。</a:t>
            </a:r>
            <a:endParaRPr kumimoji="1" lang="en-US" altLang="ja-JP" dirty="0" smtClean="0"/>
          </a:p>
          <a:p>
            <a:endParaRPr kumimoji="1" lang="en-US" altLang="ja-JP" dirty="0" smtClean="0"/>
          </a:p>
          <a:p>
            <a:r>
              <a:rPr kumimoji="1" lang="ja-JP" altLang="en-US" dirty="0" smtClean="0"/>
              <a:t>解答例</a:t>
            </a: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effectLst/>
                <a:latin typeface="+mn-lt"/>
                <a:ea typeface="+mn-ea"/>
                <a:cs typeface="+mn-cs"/>
              </a:rPr>
              <a:t>（</a:t>
            </a:r>
            <a:r>
              <a:rPr kumimoji="1" lang="en-US" altLang="ja-JP" sz="1200" kern="1200" dirty="0" smtClean="0">
                <a:solidFill>
                  <a:schemeClr val="tx1"/>
                </a:solidFill>
                <a:effectLst/>
                <a:latin typeface="+mn-lt"/>
                <a:ea typeface="+mn-ea"/>
                <a:cs typeface="+mn-cs"/>
              </a:rPr>
              <a:t>1</a:t>
            </a:r>
            <a:r>
              <a:rPr kumimoji="1" lang="ja-JP" altLang="en-US" sz="1200" kern="1200" dirty="0" smtClean="0">
                <a:solidFill>
                  <a:schemeClr val="tx1"/>
                </a:solidFill>
                <a:effectLst/>
                <a:latin typeface="+mn-lt"/>
                <a:ea typeface="+mn-ea"/>
                <a:cs typeface="+mn-cs"/>
              </a:rPr>
              <a:t>）どの曜日にどの服を着るか言ったり聞いたりする。</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13</a:t>
            </a:fld>
            <a:endParaRPr kumimoji="1" lang="ja-JP" altLang="en-US"/>
          </a:p>
        </p:txBody>
      </p:sp>
    </p:spTree>
    <p:extLst>
      <p:ext uri="{BB962C8B-B14F-4D97-AF65-F5344CB8AC3E}">
        <p14:creationId xmlns:p14="http://schemas.microsoft.com/office/powerpoint/2010/main" val="933232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smtClean="0">
                <a:solidFill>
                  <a:schemeClr val="tx1"/>
                </a:solidFill>
                <a:effectLst/>
                <a:latin typeface="+mn-lt"/>
                <a:ea typeface="+mn-ea"/>
                <a:cs typeface="+mn-cs"/>
              </a:rPr>
              <a:t>〈ASEAN</a:t>
            </a:r>
            <a:r>
              <a:rPr kumimoji="1" lang="ja-JP" altLang="ja-JP" sz="1200" kern="1200" dirty="0" smtClean="0">
                <a:solidFill>
                  <a:schemeClr val="tx1"/>
                </a:solidFill>
                <a:effectLst/>
                <a:latin typeface="+mn-lt"/>
                <a:ea typeface="+mn-ea"/>
                <a:cs typeface="+mn-cs"/>
              </a:rPr>
              <a:t>の国や日本ではどんな服を着て通学しているか調べてみましょう。</a:t>
            </a:r>
            <a:r>
              <a:rPr kumimoji="1" lang="en-US" altLang="ja-JP" sz="1200" kern="1200" dirty="0" smtClean="0">
                <a:solidFill>
                  <a:schemeClr val="tx1"/>
                </a:solidFill>
                <a:effectLst/>
                <a:latin typeface="+mn-lt"/>
                <a:ea typeface="+mn-ea"/>
                <a:cs typeface="+mn-cs"/>
              </a:rPr>
              <a:t>〉</a:t>
            </a:r>
            <a:endParaRPr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14</a:t>
            </a:fld>
            <a:endParaRPr kumimoji="1" lang="ja-JP" altLang="en-US"/>
          </a:p>
        </p:txBody>
      </p:sp>
    </p:spTree>
    <p:extLst>
      <p:ext uri="{BB962C8B-B14F-4D97-AF65-F5344CB8AC3E}">
        <p14:creationId xmlns:p14="http://schemas.microsoft.com/office/powerpoint/2010/main" val="1287765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Sebelum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makna</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Cara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a:t>
            </a:r>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A. </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tanpa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perlihatkan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acak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menunjuk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angka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dimaksud</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a:pPr>
            <a:endParaRPr kumimoji="1" lang="en-US" altLang="ja-JP" sz="1200" kern="1200" dirty="0" smtClean="0">
              <a:solidFill>
                <a:schemeClr val="tx1"/>
              </a:solidFill>
              <a:effectLst/>
              <a:latin typeface="+mn-lt"/>
              <a:ea typeface="+mn-ea"/>
              <a:cs typeface="+mn-cs"/>
            </a:endParaRPr>
          </a:p>
          <a:p>
            <a:pPr marL="0" lvl="0" indent="0">
              <a:buFont typeface="+mj-lt"/>
              <a:buNone/>
            </a:pPr>
            <a:r>
              <a:rPr kumimoji="1" lang="en-US" altLang="ja-JP" sz="1200" b="0" kern="1200" dirty="0" smtClean="0">
                <a:solidFill>
                  <a:schemeClr val="tx1"/>
                </a:solidFill>
                <a:effectLst/>
                <a:latin typeface="+mn-lt"/>
                <a:ea typeface="+mn-ea"/>
                <a:cs typeface="+mn-cs"/>
              </a:rPr>
              <a:t>B</a:t>
            </a:r>
            <a:r>
              <a:rPr kumimoji="1" lang="ja-JP" altLang="en-US" sz="1200" b="0" kern="1200" dirty="0" err="1"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ja-JP" altLang="en-US" sz="1200" kern="1200" dirty="0" err="1"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mendengar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ucap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ulang</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ditunjuk</a:t>
            </a:r>
            <a:r>
              <a:rPr kumimoji="1" lang="en-US" altLang="ja-JP" sz="1200" kern="1200" dirty="0" smtClean="0">
                <a:solidFill>
                  <a:schemeClr val="tx1"/>
                </a:solidFill>
                <a:effectLst/>
                <a:latin typeface="+mn-lt"/>
                <a:ea typeface="+mn-ea"/>
                <a:cs typeface="+mn-cs"/>
              </a:rPr>
              <a:t> guru.</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kata,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nomor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C</a:t>
            </a:r>
            <a:r>
              <a:rPr kumimoji="1" lang="ja-JP" altLang="en-US" sz="1200" kern="1200" dirty="0" err="1"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memasangkan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dekatnya</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sambil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dicek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p>
          <a:p>
            <a:endParaRPr kumimoji="1" lang="en-US" altLang="ja-JP" sz="1200" kern="1200" dirty="0" smtClean="0">
              <a:solidFill>
                <a:schemeClr val="tx1"/>
              </a:solidFill>
              <a:effectLst/>
              <a:latin typeface="+mn-lt"/>
              <a:ea typeface="+mn-ea"/>
              <a:cs typeface="+mn-cs"/>
            </a:endParaRPr>
          </a:p>
          <a:p>
            <a:pPr marL="0" indent="0">
              <a:buFont typeface="+mj-lt"/>
              <a:buNone/>
            </a:pP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Urutan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buku</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agak</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sulit</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dipahami</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maka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sebaiknya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dikonfirmasikan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dulu</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urutannya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sebelum</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menjawab</a:t>
            </a:r>
            <a:r>
              <a:rPr kumimoji="1" lang="en-US" altLang="ja-JP" sz="1200" kern="1200" baseline="0" dirty="0"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Apabila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pertanyaan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beritahu</a:t>
            </a:r>
            <a:r>
              <a:rPr kumimoji="1" lang="en-US" altLang="ja-JP" sz="1200" kern="1200" dirty="0" smtClean="0">
                <a:solidFill>
                  <a:schemeClr val="tx1"/>
                </a:solidFill>
                <a:effectLst/>
                <a:latin typeface="+mn-lt"/>
                <a:ea typeface="+mn-ea"/>
                <a:cs typeface="+mn-cs"/>
              </a:rPr>
              <a:t> pula kata-kata </a:t>
            </a:r>
            <a:r>
              <a:rPr kumimoji="1" lang="en-US" altLang="ja-JP" sz="1200" kern="1200" dirty="0" err="1" smtClean="0">
                <a:solidFill>
                  <a:schemeClr val="tx1"/>
                </a:solidFill>
                <a:effectLst/>
                <a:latin typeface="+mn-lt"/>
                <a:ea typeface="+mn-ea"/>
                <a:cs typeface="+mn-cs"/>
              </a:rPr>
              <a:t>berikut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endParaRPr kumimoji="1" lang="en-US" altLang="ja-JP" sz="1200" kern="1200" dirty="0" smtClean="0">
              <a:solidFill>
                <a:schemeClr val="tx1"/>
              </a:solidFill>
              <a:effectLst/>
              <a:latin typeface="+mn-lt"/>
              <a:ea typeface="+mn-ea"/>
              <a:cs typeface="+mn-cs"/>
            </a:endParaRPr>
          </a:p>
          <a:p>
            <a:pPr marL="0" indent="0">
              <a:buFont typeface="+mj-lt"/>
              <a:buNone/>
            </a:pPr>
            <a:r>
              <a:rPr kumimoji="1" lang="ja-JP" altLang="en-US" sz="1200" kern="1200" dirty="0" smtClean="0">
                <a:solidFill>
                  <a:schemeClr val="tx1"/>
                </a:solidFill>
                <a:effectLst/>
                <a:latin typeface="+mn-lt"/>
                <a:ea typeface="+mn-ea"/>
                <a:cs typeface="+mn-cs"/>
              </a:rPr>
              <a:t>     ピンク、オレンジ、むらさき、みずいろ、</a:t>
            </a:r>
            <a:r>
              <a:rPr kumimoji="1" lang="ja-JP" altLang="en-US" sz="1200" kern="1200" dirty="0" err="1" smtClean="0">
                <a:solidFill>
                  <a:schemeClr val="tx1"/>
                </a:solidFill>
                <a:effectLst/>
                <a:latin typeface="+mn-lt"/>
                <a:ea typeface="+mn-ea"/>
                <a:cs typeface="+mn-cs"/>
              </a:rPr>
              <a:t>き</a:t>
            </a:r>
            <a:r>
              <a:rPr kumimoji="1" lang="ja-JP" altLang="en-US" sz="1200" kern="1200" dirty="0" smtClean="0">
                <a:solidFill>
                  <a:schemeClr val="tx1"/>
                </a:solidFill>
                <a:effectLst/>
                <a:latin typeface="+mn-lt"/>
                <a:ea typeface="+mn-ea"/>
                <a:cs typeface="+mn-cs"/>
              </a:rPr>
              <a:t>みどり</a:t>
            </a:r>
            <a:endParaRPr kumimoji="1" lang="en-US" altLang="ja-JP" sz="1200" kern="1200" dirty="0" smtClean="0">
              <a:solidFill>
                <a:schemeClr val="tx1"/>
              </a:solidFill>
              <a:effectLst/>
              <a:latin typeface="+mn-lt"/>
              <a:ea typeface="+mn-ea"/>
              <a:cs typeface="+mn-cs"/>
            </a:endParaRPr>
          </a:p>
          <a:p>
            <a:pPr marL="0" indent="0">
              <a:buFont typeface="+mj-lt"/>
              <a:buNone/>
            </a:pPr>
            <a:endParaRPr kumimoji="1" lang="en-US" altLang="ja-JP" sz="1200" kern="120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音声を聞く前に、場面や絵の内容を確認する。 </a:t>
            </a:r>
          </a:p>
          <a:p>
            <a:r>
              <a:rPr kumimoji="1" lang="en-US" altLang="ja-JP" sz="1200" kern="1200" dirty="0" smtClean="0">
                <a:solidFill>
                  <a:schemeClr val="tx1"/>
                </a:solidFill>
                <a:effectLst/>
                <a:latin typeface="+mn-lt"/>
                <a:ea typeface="+mn-ea"/>
                <a:cs typeface="+mn-cs"/>
              </a:rPr>
              <a:t>A</a:t>
            </a:r>
            <a:r>
              <a:rPr kumimoji="1" lang="ja-JP" altLang="ja-JP" sz="1200" kern="1200" dirty="0" smtClean="0">
                <a:solidFill>
                  <a:schemeClr val="tx1"/>
                </a:solidFill>
                <a:effectLst/>
                <a:latin typeface="+mn-lt"/>
                <a:ea typeface="+mn-ea"/>
                <a:cs typeface="+mn-cs"/>
              </a:rPr>
              <a:t>聞くだけ</a:t>
            </a:r>
          </a:p>
          <a:p>
            <a:r>
              <a:rPr kumimoji="1" lang="ja-JP" altLang="ja-JP" sz="1200" kern="1200" dirty="0" smtClean="0">
                <a:solidFill>
                  <a:schemeClr val="tx1"/>
                </a:solidFill>
                <a:effectLst/>
                <a:latin typeface="+mn-lt"/>
                <a:ea typeface="+mn-ea"/>
                <a:cs typeface="+mn-cs"/>
              </a:rPr>
              <a:t>文字を見ないで</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回、文字を見て</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回、教師が言ったことばの絵を指さししたり番号を言う</a:t>
            </a:r>
          </a:p>
          <a:p>
            <a:r>
              <a:rPr kumimoji="1" lang="en-US" altLang="ja-JP" sz="1200" kern="1200" dirty="0" smtClean="0">
                <a:solidFill>
                  <a:schemeClr val="tx1"/>
                </a:solidFill>
                <a:effectLst/>
                <a:latin typeface="+mn-lt"/>
                <a:ea typeface="+mn-ea"/>
                <a:cs typeface="+mn-cs"/>
              </a:rPr>
              <a:t>B</a:t>
            </a:r>
            <a:r>
              <a:rPr kumimoji="1" lang="ja-JP" altLang="ja-JP" sz="1200" kern="1200" dirty="0" smtClean="0">
                <a:solidFill>
                  <a:schemeClr val="tx1"/>
                </a:solidFill>
                <a:effectLst/>
                <a:latin typeface="+mn-lt"/>
                <a:ea typeface="+mn-ea"/>
                <a:cs typeface="+mn-cs"/>
              </a:rPr>
              <a:t>発音する</a:t>
            </a:r>
          </a:p>
          <a:p>
            <a:r>
              <a:rPr kumimoji="1" lang="ja-JP" altLang="ja-JP" sz="1200" kern="1200" dirty="0" smtClean="0">
                <a:solidFill>
                  <a:schemeClr val="tx1"/>
                </a:solidFill>
                <a:effectLst/>
                <a:latin typeface="+mn-lt"/>
                <a:ea typeface="+mn-ea"/>
                <a:cs typeface="+mn-cs"/>
              </a:rPr>
              <a:t>聞いて繰り返す、教師が指さした絵の言葉を言う（一人の生徒が言い、他の生徒が指さす（</a:t>
            </a:r>
          </a:p>
          <a:p>
            <a:r>
              <a:rPr kumimoji="1" lang="en-US" altLang="ja-JP" sz="1200" kern="1200" dirty="0" smtClean="0">
                <a:solidFill>
                  <a:schemeClr val="tx1"/>
                </a:solidFill>
                <a:effectLst/>
                <a:latin typeface="+mn-lt"/>
                <a:ea typeface="+mn-ea"/>
                <a:cs typeface="+mn-cs"/>
              </a:rPr>
              <a:t>C</a:t>
            </a:r>
            <a:r>
              <a:rPr kumimoji="1" lang="ja-JP" altLang="ja-JP" sz="1200" kern="1200" dirty="0" smtClean="0">
                <a:solidFill>
                  <a:schemeClr val="tx1"/>
                </a:solidFill>
                <a:effectLst/>
                <a:latin typeface="+mn-lt"/>
                <a:ea typeface="+mn-ea"/>
                <a:cs typeface="+mn-cs"/>
              </a:rPr>
              <a:t>文字を確認する</a:t>
            </a:r>
          </a:p>
          <a:p>
            <a:r>
              <a:rPr kumimoji="1" lang="ja-JP" altLang="ja-JP" sz="1200" kern="1200" dirty="0" smtClean="0">
                <a:solidFill>
                  <a:schemeClr val="tx1"/>
                </a:solidFill>
                <a:effectLst/>
                <a:latin typeface="+mn-lt"/>
                <a:ea typeface="+mn-ea"/>
                <a:cs typeface="+mn-cs"/>
              </a:rPr>
              <a:t>絵と言葉を結び付ける、生徒同士で答えを確認する、もう一度聞いてチェックする</a:t>
            </a:r>
            <a:r>
              <a:rPr lang="ja-JP" altLang="ja-JP" dirty="0" smtClean="0">
                <a:effectLst/>
              </a:rPr>
              <a:t> </a:t>
            </a:r>
            <a:endParaRPr kumimoji="1" lang="en-US" altLang="ja-JP"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テキストの問題の順番がわかりにくいので解く前に確認する。</a:t>
            </a:r>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学生から質問が出たら以下のことばも教える</a:t>
            </a:r>
            <a:endParaRPr kumimoji="1" lang="en-US" altLang="ja-JP" sz="1200" kern="1200" dirty="0" smtClean="0">
              <a:solidFill>
                <a:schemeClr val="tx1"/>
              </a:solidFill>
              <a:effectLst/>
              <a:latin typeface="+mn-lt"/>
              <a:ea typeface="+mn-ea"/>
              <a:cs typeface="+mn-cs"/>
            </a:endParaRPr>
          </a:p>
          <a:p>
            <a:pPr marL="0" indent="0">
              <a:buFont typeface="+mj-lt"/>
              <a:buNone/>
            </a:pPr>
            <a:r>
              <a:rPr kumimoji="1" lang="ja-JP" altLang="en-US" sz="1200" kern="1200" dirty="0" smtClean="0">
                <a:solidFill>
                  <a:schemeClr val="tx1"/>
                </a:solidFill>
                <a:effectLst/>
                <a:latin typeface="+mn-lt"/>
                <a:ea typeface="+mn-ea"/>
                <a:cs typeface="+mn-cs"/>
              </a:rPr>
              <a:t>ピンク、オレンジ、紫、水色、黄緑</a:t>
            </a:r>
            <a:endParaRPr kumimoji="1" lang="en-US"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2B7D7C28-D5E2-484D-8EC7-7CAD8C566ED5}" type="slidenum">
              <a:rPr kumimoji="1" lang="ja-JP" altLang="en-US" smtClean="0"/>
              <a:pPr/>
              <a:t>15</a:t>
            </a:fld>
            <a:endParaRPr kumimoji="1" lang="ja-JP" altLang="en-US"/>
          </a:p>
        </p:txBody>
      </p:sp>
    </p:spTree>
    <p:extLst>
      <p:ext uri="{BB962C8B-B14F-4D97-AF65-F5344CB8AC3E}">
        <p14:creationId xmlns:p14="http://schemas.microsoft.com/office/powerpoint/2010/main" val="42835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Sebelum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makna</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Cara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a:t>
            </a:r>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A. </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tanpa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perlihatkan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acak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menunjuk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angka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dimaksud</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a:pPr>
            <a:endParaRPr kumimoji="1" lang="en-US" altLang="ja-JP" sz="1200" kern="1200" dirty="0" smtClean="0">
              <a:solidFill>
                <a:schemeClr val="tx1"/>
              </a:solidFill>
              <a:effectLst/>
              <a:latin typeface="+mn-lt"/>
              <a:ea typeface="+mn-ea"/>
              <a:cs typeface="+mn-cs"/>
            </a:endParaRPr>
          </a:p>
          <a:p>
            <a:pPr marL="0" lvl="0" indent="0">
              <a:buFont typeface="+mj-lt"/>
              <a:buNone/>
            </a:pPr>
            <a:r>
              <a:rPr kumimoji="1" lang="en-US" altLang="ja-JP" sz="1200" b="0" kern="1200" dirty="0" smtClean="0">
                <a:solidFill>
                  <a:schemeClr val="tx1"/>
                </a:solidFill>
                <a:effectLst/>
                <a:latin typeface="+mn-lt"/>
                <a:ea typeface="+mn-ea"/>
                <a:cs typeface="+mn-cs"/>
              </a:rPr>
              <a:t>B</a:t>
            </a:r>
            <a:r>
              <a:rPr kumimoji="1" lang="ja-JP" altLang="en-US" sz="1200" b="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ja-JP" altLang="en-US" sz="1200" kern="1200" dirty="0"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mendengar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ucap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ulang</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ditunjuk</a:t>
            </a:r>
            <a:r>
              <a:rPr kumimoji="1" lang="en-US" altLang="ja-JP" sz="1200" kern="1200" dirty="0" smtClean="0">
                <a:solidFill>
                  <a:schemeClr val="tx1"/>
                </a:solidFill>
                <a:effectLst/>
                <a:latin typeface="+mn-lt"/>
                <a:ea typeface="+mn-ea"/>
                <a:cs typeface="+mn-cs"/>
              </a:rPr>
              <a:t> guru.</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kata,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nomor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C</a:t>
            </a:r>
            <a:r>
              <a:rPr kumimoji="1" lang="ja-JP" altLang="en-US"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memasangkan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dekatnya</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sambil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dicek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p>
          <a:p>
            <a:endParaRPr kumimoji="1" lang="en-US" altLang="ja-JP" sz="1200" kern="1200" dirty="0" smtClean="0">
              <a:solidFill>
                <a:schemeClr val="tx1"/>
              </a:solidFill>
              <a:effectLst/>
              <a:latin typeface="+mn-lt"/>
              <a:ea typeface="+mn-ea"/>
              <a:cs typeface="+mn-cs"/>
            </a:endParaRPr>
          </a:p>
          <a:p>
            <a:pPr marL="0" indent="0">
              <a:buFont typeface="+mj-lt"/>
              <a:buNone/>
            </a:pP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Urutan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buku</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agak</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sulit</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dipahami</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maka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sebaiknya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dikonfirmasikan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dulu</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urutannya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sebelum</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menjawab</a:t>
            </a:r>
            <a:r>
              <a:rPr kumimoji="1" lang="en-US" altLang="ja-JP" sz="1200" kern="1200" baseline="0" dirty="0"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Apabila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pertanyaan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beritahu</a:t>
            </a:r>
            <a:r>
              <a:rPr kumimoji="1" lang="en-US" altLang="ja-JP" sz="1200" kern="1200" dirty="0" smtClean="0">
                <a:solidFill>
                  <a:schemeClr val="tx1"/>
                </a:solidFill>
                <a:effectLst/>
                <a:latin typeface="+mn-lt"/>
                <a:ea typeface="+mn-ea"/>
                <a:cs typeface="+mn-cs"/>
              </a:rPr>
              <a:t> pula kata-kata </a:t>
            </a:r>
            <a:r>
              <a:rPr kumimoji="1" lang="en-US" altLang="ja-JP" sz="1200" kern="1200" dirty="0" err="1" smtClean="0">
                <a:solidFill>
                  <a:schemeClr val="tx1"/>
                </a:solidFill>
                <a:effectLst/>
                <a:latin typeface="+mn-lt"/>
                <a:ea typeface="+mn-ea"/>
                <a:cs typeface="+mn-cs"/>
              </a:rPr>
              <a:t>berikut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endParaRPr kumimoji="1" lang="en-US" altLang="ja-JP" sz="1200" kern="1200" dirty="0" smtClean="0">
              <a:solidFill>
                <a:schemeClr val="tx1"/>
              </a:solidFill>
              <a:effectLst/>
              <a:latin typeface="+mn-lt"/>
              <a:ea typeface="+mn-ea"/>
              <a:cs typeface="+mn-cs"/>
            </a:endParaRPr>
          </a:p>
          <a:p>
            <a:pPr marL="0" indent="0">
              <a:buFont typeface="+mj-lt"/>
              <a:buNone/>
            </a:pPr>
            <a:r>
              <a:rPr kumimoji="1" lang="ja-JP" altLang="en-US" sz="1200" kern="1200" dirty="0" smtClean="0">
                <a:solidFill>
                  <a:schemeClr val="tx1"/>
                </a:solidFill>
                <a:effectLst/>
                <a:latin typeface="+mn-lt"/>
                <a:ea typeface="+mn-ea"/>
                <a:cs typeface="+mn-cs"/>
              </a:rPr>
              <a:t>     ピンク、オレンジ、むらさき、みずいろ、きみどり</a:t>
            </a:r>
            <a:endParaRPr kumimoji="1" lang="en-US" altLang="ja-JP" sz="1200" kern="1200" dirty="0" smtClean="0">
              <a:solidFill>
                <a:schemeClr val="tx1"/>
              </a:solidFill>
              <a:effectLst/>
              <a:latin typeface="+mn-lt"/>
              <a:ea typeface="+mn-ea"/>
              <a:cs typeface="+mn-cs"/>
            </a:endParaRPr>
          </a:p>
          <a:p>
            <a:pPr marL="0" indent="0">
              <a:buFont typeface="+mj-lt"/>
              <a:buNone/>
            </a:pPr>
            <a:endParaRPr kumimoji="1" lang="en-US" altLang="ja-JP" sz="1200" kern="120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sz="1200" b="1"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音声を聞く前に、場面や絵の内容を確認する。 </a:t>
            </a:r>
          </a:p>
          <a:p>
            <a:r>
              <a:rPr kumimoji="1" lang="en-US" altLang="ja-JP" sz="1200" kern="1200" dirty="0" smtClean="0">
                <a:solidFill>
                  <a:schemeClr val="tx1"/>
                </a:solidFill>
                <a:effectLst/>
                <a:latin typeface="+mn-lt"/>
                <a:ea typeface="+mn-ea"/>
                <a:cs typeface="+mn-cs"/>
              </a:rPr>
              <a:t>A</a:t>
            </a:r>
            <a:r>
              <a:rPr kumimoji="1" lang="ja-JP" altLang="ja-JP" sz="1200" kern="1200" dirty="0" smtClean="0">
                <a:solidFill>
                  <a:schemeClr val="tx1"/>
                </a:solidFill>
                <a:effectLst/>
                <a:latin typeface="+mn-lt"/>
                <a:ea typeface="+mn-ea"/>
                <a:cs typeface="+mn-cs"/>
              </a:rPr>
              <a:t>聞くだけ</a:t>
            </a:r>
          </a:p>
          <a:p>
            <a:r>
              <a:rPr kumimoji="1" lang="ja-JP" altLang="ja-JP" sz="1200" kern="1200" dirty="0" smtClean="0">
                <a:solidFill>
                  <a:schemeClr val="tx1"/>
                </a:solidFill>
                <a:effectLst/>
                <a:latin typeface="+mn-lt"/>
                <a:ea typeface="+mn-ea"/>
                <a:cs typeface="+mn-cs"/>
              </a:rPr>
              <a:t>文字を見ないで</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回、文字を見て</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回、教師が言ったことばの絵を指さししたり番号を言う</a:t>
            </a:r>
          </a:p>
          <a:p>
            <a:r>
              <a:rPr kumimoji="1" lang="en-US" altLang="ja-JP" sz="1200" kern="1200" dirty="0" smtClean="0">
                <a:solidFill>
                  <a:schemeClr val="tx1"/>
                </a:solidFill>
                <a:effectLst/>
                <a:latin typeface="+mn-lt"/>
                <a:ea typeface="+mn-ea"/>
                <a:cs typeface="+mn-cs"/>
              </a:rPr>
              <a:t>B</a:t>
            </a:r>
            <a:r>
              <a:rPr kumimoji="1" lang="ja-JP" altLang="ja-JP" sz="1200" kern="1200" dirty="0" smtClean="0">
                <a:solidFill>
                  <a:schemeClr val="tx1"/>
                </a:solidFill>
                <a:effectLst/>
                <a:latin typeface="+mn-lt"/>
                <a:ea typeface="+mn-ea"/>
                <a:cs typeface="+mn-cs"/>
              </a:rPr>
              <a:t>発音する</a:t>
            </a:r>
          </a:p>
          <a:p>
            <a:r>
              <a:rPr kumimoji="1" lang="ja-JP" altLang="ja-JP" sz="1200" kern="1200" dirty="0" smtClean="0">
                <a:solidFill>
                  <a:schemeClr val="tx1"/>
                </a:solidFill>
                <a:effectLst/>
                <a:latin typeface="+mn-lt"/>
                <a:ea typeface="+mn-ea"/>
                <a:cs typeface="+mn-cs"/>
              </a:rPr>
              <a:t>聞いて繰り返す、教師が指さした絵の言葉を言う（一人の生徒が言い、他の生徒が指さす（</a:t>
            </a:r>
          </a:p>
          <a:p>
            <a:r>
              <a:rPr kumimoji="1" lang="en-US" altLang="ja-JP" sz="1200" kern="1200" dirty="0" smtClean="0">
                <a:solidFill>
                  <a:schemeClr val="tx1"/>
                </a:solidFill>
                <a:effectLst/>
                <a:latin typeface="+mn-lt"/>
                <a:ea typeface="+mn-ea"/>
                <a:cs typeface="+mn-cs"/>
              </a:rPr>
              <a:t>C</a:t>
            </a:r>
            <a:r>
              <a:rPr kumimoji="1" lang="ja-JP" altLang="ja-JP" sz="1200" kern="1200" dirty="0" smtClean="0">
                <a:solidFill>
                  <a:schemeClr val="tx1"/>
                </a:solidFill>
                <a:effectLst/>
                <a:latin typeface="+mn-lt"/>
                <a:ea typeface="+mn-ea"/>
                <a:cs typeface="+mn-cs"/>
              </a:rPr>
              <a:t>文字を確認する</a:t>
            </a:r>
          </a:p>
          <a:p>
            <a:r>
              <a:rPr kumimoji="1" lang="ja-JP" altLang="ja-JP" sz="1200" kern="1200" dirty="0" smtClean="0">
                <a:solidFill>
                  <a:schemeClr val="tx1"/>
                </a:solidFill>
                <a:effectLst/>
                <a:latin typeface="+mn-lt"/>
                <a:ea typeface="+mn-ea"/>
                <a:cs typeface="+mn-cs"/>
              </a:rPr>
              <a:t>絵と言葉を結び付ける、生徒同士で答えを確認する、もう一度聞いてチェックする</a:t>
            </a:r>
            <a:r>
              <a:rPr lang="ja-JP" altLang="ja-JP" dirty="0" smtClean="0">
                <a:effectLst/>
              </a:rPr>
              <a:t> </a:t>
            </a:r>
            <a:endParaRPr kumimoji="1" lang="en-US" altLang="ja-JP"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テキストの問題の順番がわかりにくいので解く前に確認する。</a:t>
            </a:r>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学生から質問が出たら以下のことばも教える</a:t>
            </a:r>
            <a:endParaRPr kumimoji="1" lang="en-US" altLang="ja-JP" sz="1200" kern="1200" dirty="0" smtClean="0">
              <a:solidFill>
                <a:schemeClr val="tx1"/>
              </a:solidFill>
              <a:effectLst/>
              <a:latin typeface="+mn-lt"/>
              <a:ea typeface="+mn-ea"/>
              <a:cs typeface="+mn-cs"/>
            </a:endParaRPr>
          </a:p>
          <a:p>
            <a:pPr marL="0" indent="0">
              <a:buFont typeface="+mj-lt"/>
              <a:buNone/>
            </a:pPr>
            <a:r>
              <a:rPr kumimoji="1" lang="ja-JP" altLang="en-US" sz="1200" kern="1200" dirty="0" smtClean="0">
                <a:solidFill>
                  <a:schemeClr val="tx1"/>
                </a:solidFill>
                <a:effectLst/>
                <a:latin typeface="+mn-lt"/>
                <a:ea typeface="+mn-ea"/>
                <a:cs typeface="+mn-cs"/>
              </a:rPr>
              <a:t>ピンク、オレンジ、紫、水色、黄緑</a:t>
            </a:r>
            <a:endParaRPr kumimoji="1" lang="en-US"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2B7D7C28-D5E2-484D-8EC7-7CAD8C566ED5}" type="slidenum">
              <a:rPr kumimoji="1" lang="ja-JP" altLang="en-US" smtClean="0"/>
              <a:pPr/>
              <a:t>16</a:t>
            </a:fld>
            <a:endParaRPr kumimoji="1" lang="ja-JP" altLang="en-US"/>
          </a:p>
        </p:txBody>
      </p:sp>
    </p:spTree>
    <p:extLst>
      <p:ext uri="{BB962C8B-B14F-4D97-AF65-F5344CB8AC3E}">
        <p14:creationId xmlns:p14="http://schemas.microsoft.com/office/powerpoint/2010/main" val="42835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Sebelum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makna</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Cara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a:t>
            </a:r>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A. </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tanpa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perlihatkan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acak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menunjuk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angka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dimaksud</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a:pPr>
            <a:endParaRPr kumimoji="1" lang="en-US" altLang="ja-JP" sz="1200" kern="1200" dirty="0" smtClean="0">
              <a:solidFill>
                <a:schemeClr val="tx1"/>
              </a:solidFill>
              <a:effectLst/>
              <a:latin typeface="+mn-lt"/>
              <a:ea typeface="+mn-ea"/>
              <a:cs typeface="+mn-cs"/>
            </a:endParaRPr>
          </a:p>
          <a:p>
            <a:pPr marL="0" lvl="0" indent="0">
              <a:buFont typeface="+mj-lt"/>
              <a:buNone/>
            </a:pPr>
            <a:r>
              <a:rPr kumimoji="1" lang="en-US" altLang="ja-JP" sz="1200" b="0" kern="1200" dirty="0" smtClean="0">
                <a:solidFill>
                  <a:schemeClr val="tx1"/>
                </a:solidFill>
                <a:effectLst/>
                <a:latin typeface="+mn-lt"/>
                <a:ea typeface="+mn-ea"/>
                <a:cs typeface="+mn-cs"/>
              </a:rPr>
              <a:t>B</a:t>
            </a:r>
            <a:r>
              <a:rPr kumimoji="1" lang="ja-JP" altLang="en-US" sz="1200" b="0" kern="1200" dirty="0" err="1"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ja-JP" altLang="en-US" sz="1200" kern="1200" dirty="0" err="1"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mendengar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ucap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ulang</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ditunjuk</a:t>
            </a:r>
            <a:r>
              <a:rPr kumimoji="1" lang="en-US" altLang="ja-JP" sz="1200" kern="1200" dirty="0" smtClean="0">
                <a:solidFill>
                  <a:schemeClr val="tx1"/>
                </a:solidFill>
                <a:effectLst/>
                <a:latin typeface="+mn-lt"/>
                <a:ea typeface="+mn-ea"/>
                <a:cs typeface="+mn-cs"/>
              </a:rPr>
              <a:t> guru.</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kata,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nomor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C</a:t>
            </a:r>
            <a:r>
              <a:rPr kumimoji="1" lang="ja-JP" altLang="en-US" sz="1200" kern="1200" dirty="0" err="1"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memasangkan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dekatnya</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sambil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dicek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p>
          <a:p>
            <a:endParaRPr kumimoji="1" lang="en-US" altLang="ja-JP" sz="1200" kern="1200" dirty="0" smtClean="0">
              <a:solidFill>
                <a:schemeClr val="tx1"/>
              </a:solidFill>
              <a:effectLst/>
              <a:latin typeface="+mn-lt"/>
              <a:ea typeface="+mn-ea"/>
              <a:cs typeface="+mn-cs"/>
            </a:endParaRPr>
          </a:p>
          <a:p>
            <a:pPr marL="0" indent="0">
              <a:buFont typeface="+mj-lt"/>
              <a:buNone/>
            </a:pPr>
            <a:r>
              <a:rPr lang="en-US" altLang="ja-JP" dirty="0" smtClean="0">
                <a:effectLst/>
              </a:rPr>
              <a:t>※Negara ASEAN </a:t>
            </a:r>
            <a:r>
              <a:rPr lang="en-US" altLang="ja-JP" dirty="0" err="1" smtClean="0">
                <a:effectLst/>
              </a:rPr>
              <a:t>lainnya</a:t>
            </a:r>
            <a:r>
              <a:rPr lang="en-US" altLang="ja-JP" dirty="0" smtClean="0">
                <a:effectLst/>
              </a:rPr>
              <a:t/>
            </a:r>
            <a:br>
              <a:rPr lang="en-US" altLang="ja-JP" dirty="0" smtClean="0">
                <a:effectLst/>
              </a:rPr>
            </a:br>
            <a:r>
              <a:rPr lang="ja-JP" altLang="en-US" dirty="0" smtClean="0">
                <a:effectLst/>
              </a:rPr>
              <a:t>ブルネイ、カンボジア、ラオス、ミャンマー、（インドネシアを合わせて</a:t>
            </a:r>
            <a:r>
              <a:rPr lang="en-US" altLang="ja-JP" dirty="0" smtClean="0">
                <a:effectLst/>
              </a:rPr>
              <a:t>10</a:t>
            </a:r>
            <a:r>
              <a:rPr lang="ja-JP" altLang="en-US" dirty="0" smtClean="0">
                <a:effectLst/>
              </a:rPr>
              <a:t>ヶ国）</a:t>
            </a:r>
            <a:endParaRPr kumimoji="1" lang="en-US" altLang="ja-JP" sz="1200" kern="1200" dirty="0" smtClean="0">
              <a:solidFill>
                <a:schemeClr val="tx1"/>
              </a:solidFill>
              <a:effectLst/>
              <a:latin typeface="+mn-lt"/>
              <a:ea typeface="+mn-ea"/>
              <a:cs typeface="+mn-cs"/>
            </a:endParaRPr>
          </a:p>
          <a:p>
            <a:endParaRPr kumimoji="1" lang="en-US" altLang="ja-JP" sz="1200" kern="120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音声を聞く前に、場面や絵の内容を確認する。 </a:t>
            </a:r>
          </a:p>
          <a:p>
            <a:r>
              <a:rPr kumimoji="1" lang="en-US" altLang="ja-JP" sz="1200" kern="1200" dirty="0" smtClean="0">
                <a:solidFill>
                  <a:schemeClr val="tx1"/>
                </a:solidFill>
                <a:effectLst/>
                <a:latin typeface="+mn-lt"/>
                <a:ea typeface="+mn-ea"/>
                <a:cs typeface="+mn-cs"/>
              </a:rPr>
              <a:t>A</a:t>
            </a:r>
            <a:r>
              <a:rPr kumimoji="1" lang="ja-JP" altLang="ja-JP" sz="1200" kern="1200" dirty="0" smtClean="0">
                <a:solidFill>
                  <a:schemeClr val="tx1"/>
                </a:solidFill>
                <a:effectLst/>
                <a:latin typeface="+mn-lt"/>
                <a:ea typeface="+mn-ea"/>
                <a:cs typeface="+mn-cs"/>
              </a:rPr>
              <a:t>聞くだけ</a:t>
            </a:r>
          </a:p>
          <a:p>
            <a:r>
              <a:rPr kumimoji="1" lang="ja-JP" altLang="ja-JP" sz="1200" kern="1200" dirty="0" smtClean="0">
                <a:solidFill>
                  <a:schemeClr val="tx1"/>
                </a:solidFill>
                <a:effectLst/>
                <a:latin typeface="+mn-lt"/>
                <a:ea typeface="+mn-ea"/>
                <a:cs typeface="+mn-cs"/>
              </a:rPr>
              <a:t>文字を見ないで</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回、文字を見て</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回、教師が言ったことばの絵を指さししたり番号を言う</a:t>
            </a:r>
          </a:p>
          <a:p>
            <a:r>
              <a:rPr kumimoji="1" lang="en-US" altLang="ja-JP" sz="1200" kern="1200" dirty="0" smtClean="0">
                <a:solidFill>
                  <a:schemeClr val="tx1"/>
                </a:solidFill>
                <a:effectLst/>
                <a:latin typeface="+mn-lt"/>
                <a:ea typeface="+mn-ea"/>
                <a:cs typeface="+mn-cs"/>
              </a:rPr>
              <a:t>B</a:t>
            </a:r>
            <a:r>
              <a:rPr kumimoji="1" lang="ja-JP" altLang="ja-JP" sz="1200" kern="1200" dirty="0" smtClean="0">
                <a:solidFill>
                  <a:schemeClr val="tx1"/>
                </a:solidFill>
                <a:effectLst/>
                <a:latin typeface="+mn-lt"/>
                <a:ea typeface="+mn-ea"/>
                <a:cs typeface="+mn-cs"/>
              </a:rPr>
              <a:t>発音する</a:t>
            </a:r>
          </a:p>
          <a:p>
            <a:r>
              <a:rPr kumimoji="1" lang="ja-JP" altLang="ja-JP" sz="1200" kern="1200" dirty="0" smtClean="0">
                <a:solidFill>
                  <a:schemeClr val="tx1"/>
                </a:solidFill>
                <a:effectLst/>
                <a:latin typeface="+mn-lt"/>
                <a:ea typeface="+mn-ea"/>
                <a:cs typeface="+mn-cs"/>
              </a:rPr>
              <a:t>聞いて繰り返す、教師が指さした絵の言葉を言う（一人の生徒が言い、他の生徒が指さす（</a:t>
            </a:r>
          </a:p>
          <a:p>
            <a:r>
              <a:rPr kumimoji="1" lang="en-US" altLang="ja-JP" sz="1200" kern="1200" dirty="0" smtClean="0">
                <a:solidFill>
                  <a:schemeClr val="tx1"/>
                </a:solidFill>
                <a:effectLst/>
                <a:latin typeface="+mn-lt"/>
                <a:ea typeface="+mn-ea"/>
                <a:cs typeface="+mn-cs"/>
              </a:rPr>
              <a:t>C</a:t>
            </a:r>
            <a:r>
              <a:rPr kumimoji="1" lang="ja-JP" altLang="ja-JP" sz="1200" kern="1200" dirty="0" smtClean="0">
                <a:solidFill>
                  <a:schemeClr val="tx1"/>
                </a:solidFill>
                <a:effectLst/>
                <a:latin typeface="+mn-lt"/>
                <a:ea typeface="+mn-ea"/>
                <a:cs typeface="+mn-cs"/>
              </a:rPr>
              <a:t>文字を確認する</a:t>
            </a:r>
          </a:p>
          <a:p>
            <a:r>
              <a:rPr kumimoji="1" lang="ja-JP" altLang="ja-JP" sz="1200" kern="1200" dirty="0" smtClean="0">
                <a:solidFill>
                  <a:schemeClr val="tx1"/>
                </a:solidFill>
                <a:effectLst/>
                <a:latin typeface="+mn-lt"/>
                <a:ea typeface="+mn-ea"/>
                <a:cs typeface="+mn-cs"/>
              </a:rPr>
              <a:t>絵と言葉を結び付ける、生徒同士で答えを確認する、もう一度聞いてチェックする</a:t>
            </a:r>
            <a:r>
              <a:rPr lang="ja-JP" altLang="ja-JP" dirty="0" smtClean="0">
                <a:effectLst/>
              </a:rPr>
              <a:t> </a:t>
            </a:r>
            <a:endParaRPr kumimoji="1" lang="en-US" altLang="ja-JP"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テキストの問題の順番がわかりにくいので解く前に確認する。</a:t>
            </a:r>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学生から質問が出たら以下のことばも教える</a:t>
            </a:r>
            <a:endParaRPr kumimoji="1" lang="en-US" altLang="ja-JP" sz="1200" kern="1200" dirty="0" smtClean="0">
              <a:solidFill>
                <a:schemeClr val="tx1"/>
              </a:solidFill>
              <a:effectLst/>
              <a:latin typeface="+mn-lt"/>
              <a:ea typeface="+mn-ea"/>
              <a:cs typeface="+mn-cs"/>
            </a:endParaRPr>
          </a:p>
          <a:p>
            <a:pPr marL="0" indent="0">
              <a:buFont typeface="+mj-lt"/>
              <a:buNone/>
            </a:pPr>
            <a:r>
              <a:rPr kumimoji="1" lang="ja-JP" altLang="en-US" sz="1200" kern="1200" dirty="0" smtClean="0">
                <a:solidFill>
                  <a:schemeClr val="tx1"/>
                </a:solidFill>
                <a:effectLst/>
                <a:latin typeface="+mn-lt"/>
                <a:ea typeface="+mn-ea"/>
                <a:cs typeface="+mn-cs"/>
              </a:rPr>
              <a:t>ピンク、オレンジ、紫、水色、黄緑</a:t>
            </a:r>
            <a:endParaRPr kumimoji="1" lang="en-US"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2B7D7C28-D5E2-484D-8EC7-7CAD8C566ED5}" type="slidenum">
              <a:rPr kumimoji="1" lang="ja-JP" altLang="en-US" smtClean="0"/>
              <a:pPr/>
              <a:t>17</a:t>
            </a:fld>
            <a:endParaRPr kumimoji="1" lang="ja-JP" altLang="en-US"/>
          </a:p>
        </p:txBody>
      </p:sp>
    </p:spTree>
    <p:extLst>
      <p:ext uri="{BB962C8B-B14F-4D97-AF65-F5344CB8AC3E}">
        <p14:creationId xmlns:p14="http://schemas.microsoft.com/office/powerpoint/2010/main" val="42835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penjelasan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instruksi</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mengetahui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percakapan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tujuan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percakapan</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harus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disimak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percakapan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bab</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adalah</a:t>
            </a:r>
            <a:r>
              <a:rPr kumimoji="1" lang="en-US" altLang="ja-JP" sz="1200" kern="1200" dirty="0" smtClean="0">
                <a:solidFill>
                  <a:schemeClr val="tx1"/>
                </a:solidFill>
                <a:effectLst/>
                <a:latin typeface="+mn-lt"/>
                <a:ea typeface="+mn-ea"/>
                <a:cs typeface="+mn-cs"/>
              </a:rPr>
              <a:t>…. ①</a:t>
            </a:r>
            <a:r>
              <a:rPr kumimoji="1" lang="ja-JP" altLang="en-US" sz="1200" kern="1200" dirty="0" smtClean="0">
                <a:solidFill>
                  <a:schemeClr val="tx1"/>
                </a:solidFill>
                <a:effectLst/>
                <a:latin typeface="+mn-lt"/>
                <a:ea typeface="+mn-ea"/>
                <a:cs typeface="+mn-cs"/>
              </a:rPr>
              <a:t>どこの国、</a:t>
            </a:r>
            <a:r>
              <a:rPr kumimoji="1" lang="en-US" altLang="ja-JP" sz="1200" kern="1200" dirty="0" smtClean="0">
                <a:solidFill>
                  <a:schemeClr val="tx1"/>
                </a:solidFill>
                <a:effectLst/>
                <a:latin typeface="+mn-lt"/>
                <a:ea typeface="+mn-ea"/>
                <a:cs typeface="+mn-cs"/>
              </a:rPr>
              <a:t>②</a:t>
            </a:r>
            <a:r>
              <a:rPr kumimoji="1" lang="ja-JP" altLang="en-US" sz="1200" kern="1200" dirty="0" smtClean="0">
                <a:solidFill>
                  <a:schemeClr val="tx1"/>
                </a:solidFill>
                <a:effectLst/>
                <a:latin typeface="+mn-lt"/>
                <a:ea typeface="+mn-ea"/>
                <a:cs typeface="+mn-cs"/>
              </a:rPr>
              <a:t>制服の色。</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pilihan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Apabila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beberapa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harus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disimak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jangan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mengerjakan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dua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sekaligus</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Contoh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dikerjakan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berkali</a:t>
            </a:r>
            <a:r>
              <a:rPr kumimoji="1" lang="en-US" altLang="ja-JP" sz="1200" kern="1200" dirty="0" smtClean="0">
                <a:solidFill>
                  <a:schemeClr val="tx1"/>
                </a:solidFill>
                <a:effectLst/>
                <a:latin typeface="+mn-lt"/>
                <a:ea typeface="+mn-ea"/>
                <a:cs typeface="+mn-cs"/>
              </a:rPr>
              <a:t>-kali.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sesama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Setelah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p>
          <a:p>
            <a:pPr marL="0" lvl="0" indent="0">
              <a:buFont typeface="Arial"/>
              <a:buNone/>
            </a:pPr>
            <a:endParaRPr kumimoji="1" lang="en-US" altLang="ja-JP" sz="1200" kern="1200" baseline="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u="none" dirty="0" smtClean="0"/>
              <a:t>〈</a:t>
            </a:r>
            <a:r>
              <a:rPr kumimoji="1" lang="ja-JP" altLang="en-US" dirty="0" smtClean="0">
                <a:effectLst/>
              </a:rPr>
              <a:t>以下はある国の制服の色です。国の名前を「きいていいましょう４」</a:t>
            </a:r>
            <a:r>
              <a:rPr kumimoji="1" lang="en-US" altLang="ja-JP" dirty="0" smtClean="0">
                <a:effectLst/>
              </a:rPr>
              <a:t>a-e</a:t>
            </a:r>
            <a:r>
              <a:rPr kumimoji="1" lang="ja-JP" altLang="en-US" dirty="0" smtClean="0">
                <a:effectLst/>
              </a:rPr>
              <a:t>から、色は</a:t>
            </a:r>
            <a:r>
              <a:rPr kumimoji="1" lang="en-US" altLang="ja-JP" dirty="0" smtClean="0">
                <a:effectLst/>
              </a:rPr>
              <a:t>f-</a:t>
            </a:r>
            <a:r>
              <a:rPr kumimoji="1" lang="en-US" altLang="ja-JP" dirty="0" err="1" smtClean="0">
                <a:effectLst/>
              </a:rPr>
              <a:t>i</a:t>
            </a:r>
            <a:r>
              <a:rPr kumimoji="1" lang="ja-JP" altLang="en-US" dirty="0" smtClean="0">
                <a:effectLst/>
              </a:rPr>
              <a:t>から選びなさい。</a:t>
            </a:r>
            <a:r>
              <a:rPr kumimoji="1" lang="en-US" altLang="ja-JP" u="none" dirty="0" smtClean="0"/>
              <a:t>〉</a:t>
            </a:r>
          </a:p>
          <a:p>
            <a:endParaRPr kumimoji="1" lang="en-US" altLang="ja-JP" sz="1200" kern="1200" dirty="0" smtClean="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ja-JP" sz="1200" kern="1200" dirty="0" smtClean="0">
                <a:solidFill>
                  <a:schemeClr val="tx1"/>
                </a:solidFill>
                <a:effectLst/>
                <a:latin typeface="+mn-lt"/>
                <a:ea typeface="+mn-ea"/>
                <a:cs typeface="+mn-cs"/>
              </a:rPr>
              <a:t>生徒は指示を読む。タスクは何か（どんな場面や目的の会話を聞くか、何を理解するか）確認する。ここでのタスクは、、「</a:t>
            </a:r>
            <a:r>
              <a:rPr kumimoji="1" lang="en-US" altLang="ja-JP" sz="1200" kern="1200" dirty="0" smtClean="0">
                <a:solidFill>
                  <a:schemeClr val="tx1"/>
                </a:solidFill>
                <a:effectLst/>
                <a:latin typeface="+mn-lt"/>
                <a:ea typeface="+mn-ea"/>
                <a:cs typeface="+mn-cs"/>
              </a:rPr>
              <a:t>①</a:t>
            </a:r>
            <a:r>
              <a:rPr kumimoji="1" lang="ja-JP" altLang="en-US" sz="1200" kern="1200" dirty="0" smtClean="0">
                <a:solidFill>
                  <a:schemeClr val="tx1"/>
                </a:solidFill>
                <a:effectLst/>
                <a:latin typeface="+mn-lt"/>
                <a:ea typeface="+mn-ea"/>
                <a:cs typeface="+mn-cs"/>
              </a:rPr>
              <a:t>どこの国</a:t>
            </a:r>
            <a:r>
              <a:rPr kumimoji="1" lang="ja-JP"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a:t>
            </a:r>
            <a:r>
              <a:rPr kumimoji="1" lang="en-US" altLang="ja-JP" sz="1200" kern="1200" dirty="0" smtClean="0">
                <a:solidFill>
                  <a:schemeClr val="tx1"/>
                </a:solidFill>
                <a:effectLst/>
                <a:latin typeface="+mn-lt"/>
                <a:ea typeface="+mn-ea"/>
                <a:cs typeface="+mn-cs"/>
              </a:rPr>
              <a:t>②</a:t>
            </a:r>
            <a:r>
              <a:rPr kumimoji="1" lang="ja-JP" altLang="en-US" sz="1200" kern="1200" dirty="0" smtClean="0">
                <a:solidFill>
                  <a:schemeClr val="tx1"/>
                </a:solidFill>
                <a:effectLst/>
                <a:latin typeface="+mn-lt"/>
                <a:ea typeface="+mn-ea"/>
                <a:cs typeface="+mn-cs"/>
              </a:rPr>
              <a:t>制服の色」</a:t>
            </a:r>
            <a:endParaRPr kumimoji="1" lang="ja-JP" altLang="ja-JP"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選択肢を確認する。</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複数のタスクがある場合は、</a:t>
            </a:r>
            <a:r>
              <a:rPr kumimoji="1" lang="en-US" altLang="ja-JP" sz="1200" kern="1200" dirty="0" smtClean="0">
                <a:solidFill>
                  <a:schemeClr val="tx1"/>
                </a:solidFill>
                <a:effectLst/>
                <a:latin typeface="+mn-lt"/>
                <a:ea typeface="+mn-ea"/>
                <a:cs typeface="+mn-cs"/>
              </a:rPr>
              <a:t>1</a:t>
            </a:r>
            <a:r>
              <a:rPr kumimoji="1" lang="ja-JP" altLang="ja-JP" sz="1200" kern="1200" dirty="0" smtClean="0">
                <a:solidFill>
                  <a:schemeClr val="tx1"/>
                </a:solidFill>
                <a:effectLst/>
                <a:latin typeface="+mn-lt"/>
                <a:ea typeface="+mn-ea"/>
                <a:cs typeface="+mn-cs"/>
              </a:rPr>
              <a:t>回に一つの目的で聞く。</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例題をみんなでやってみる。</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複数回聞く。答えは生徒同士で確認する。全体でもう一度聞いて答えを確認する。</a:t>
            </a:r>
            <a:endParaRPr kumimoji="1" lang="en-US" altLang="ja-JP" sz="1200" kern="1200" dirty="0" smtClean="0">
              <a:solidFill>
                <a:schemeClr val="tx1"/>
              </a:solidFill>
              <a:effectLst/>
              <a:latin typeface="+mn-lt"/>
              <a:ea typeface="+mn-ea"/>
              <a:cs typeface="+mn-cs"/>
            </a:endParaRPr>
          </a:p>
          <a:p>
            <a:endParaRPr kumimoji="1" lang="en-US" altLang="ja-JP" dirty="0" smtClean="0">
              <a:effectLst/>
            </a:endParaRPr>
          </a:p>
        </p:txBody>
      </p:sp>
      <p:sp>
        <p:nvSpPr>
          <p:cNvPr id="4" name="スライド番号プレースホルダー 3"/>
          <p:cNvSpPr>
            <a:spLocks noGrp="1"/>
          </p:cNvSpPr>
          <p:nvPr>
            <p:ph type="sldNum" sz="quarter" idx="10"/>
          </p:nvPr>
        </p:nvSpPr>
        <p:spPr/>
        <p:txBody>
          <a:bodyPr/>
          <a:lstStyle/>
          <a:p>
            <a:fld id="{72C19E16-DBDD-482C-BB2E-D072E5DA7CE1}" type="slidenum">
              <a:rPr kumimoji="1" lang="ja-JP" altLang="en-US" smtClean="0"/>
              <a:t>18</a:t>
            </a:fld>
            <a:endParaRPr kumimoji="1" lang="ja-JP" altLang="en-US"/>
          </a:p>
        </p:txBody>
      </p:sp>
    </p:spTree>
    <p:extLst>
      <p:ext uri="{BB962C8B-B14F-4D97-AF65-F5344CB8AC3E}">
        <p14:creationId xmlns:p14="http://schemas.microsoft.com/office/powerpoint/2010/main" val="15078412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Guru </a:t>
            </a:r>
            <a:r>
              <a:rPr kumimoji="1" lang="en-US" altLang="ja-JP" dirty="0" err="1" smtClean="0"/>
              <a:t>memberitahukan</a:t>
            </a:r>
            <a:r>
              <a:rPr kumimoji="1" lang="en-US" altLang="ja-JP" dirty="0" smtClean="0"/>
              <a:t> </a:t>
            </a:r>
            <a:r>
              <a:rPr kumimoji="1" lang="en-US" altLang="ja-JP" u="sng" dirty="0" smtClean="0"/>
              <a:t>URL One Drive </a:t>
            </a:r>
            <a:r>
              <a:rPr kumimoji="1" lang="en-US" altLang="ja-JP" dirty="0" smtClean="0"/>
              <a:t>yang </a:t>
            </a:r>
            <a:r>
              <a:rPr kumimoji="1" lang="en-US" altLang="ja-JP" dirty="0" err="1" smtClean="0"/>
              <a:t>memuat</a:t>
            </a:r>
            <a:r>
              <a:rPr kumimoji="1" lang="en-US" altLang="ja-JP" dirty="0" smtClean="0"/>
              <a:t> data </a:t>
            </a:r>
            <a:r>
              <a:rPr kumimoji="1" lang="en-US" altLang="ja-JP" dirty="0" err="1" smtClean="0"/>
              <a:t>mengenai</a:t>
            </a:r>
            <a:r>
              <a:rPr kumimoji="1" lang="en-US" altLang="ja-JP" dirty="0" smtClean="0"/>
              <a:t> ASEAN </a:t>
            </a:r>
            <a:r>
              <a:rPr kumimoji="1" lang="en-US" altLang="ja-JP" dirty="0" err="1" smtClean="0"/>
              <a:t>kepada</a:t>
            </a:r>
            <a:r>
              <a:rPr kumimoji="1" lang="en-US" altLang="ja-JP" dirty="0" smtClean="0"/>
              <a:t> </a:t>
            </a:r>
            <a:r>
              <a:rPr kumimoji="1" lang="en-US" altLang="ja-JP" dirty="0" err="1" smtClean="0"/>
              <a:t>masing-masing</a:t>
            </a:r>
            <a:r>
              <a:rPr kumimoji="1" lang="en-US" altLang="ja-JP" dirty="0" smtClean="0"/>
              <a:t> </a:t>
            </a:r>
            <a:r>
              <a:rPr kumimoji="1" lang="en-US" altLang="ja-JP" dirty="0" err="1" smtClean="0"/>
              <a:t>kelompok</a:t>
            </a:r>
            <a:r>
              <a:rPr kumimoji="1" lang="en-US" altLang="ja-JP" dirty="0" smtClean="0"/>
              <a:t>.</a:t>
            </a:r>
          </a:p>
          <a:p>
            <a:r>
              <a:rPr kumimoji="1" lang="en-US" altLang="ja-JP" dirty="0" err="1" smtClean="0"/>
              <a:t>Siswa</a:t>
            </a:r>
            <a:r>
              <a:rPr kumimoji="1" lang="en-US" altLang="ja-JP" baseline="0" dirty="0" smtClean="0"/>
              <a:t> </a:t>
            </a:r>
            <a:r>
              <a:rPr kumimoji="1" lang="en-US" altLang="ja-JP" baseline="0" dirty="0" err="1" smtClean="0"/>
              <a:t>mencari</a:t>
            </a:r>
            <a:r>
              <a:rPr kumimoji="1" lang="en-US" altLang="ja-JP" baseline="0" dirty="0" smtClean="0"/>
              <a:t> </a:t>
            </a:r>
            <a:r>
              <a:rPr kumimoji="1" lang="en-US" altLang="ja-JP" baseline="0" dirty="0" err="1" smtClean="0"/>
              <a:t>informasi</a:t>
            </a:r>
            <a:r>
              <a:rPr kumimoji="1" lang="en-US" altLang="ja-JP" baseline="0" dirty="0" smtClean="0"/>
              <a:t> di URL </a:t>
            </a:r>
            <a:r>
              <a:rPr kumimoji="1" lang="en-US" altLang="ja-JP" baseline="0" dirty="0" err="1" smtClean="0"/>
              <a:t>ini</a:t>
            </a:r>
            <a:r>
              <a:rPr kumimoji="1" lang="en-US" altLang="ja-JP" baseline="0" dirty="0" smtClean="0"/>
              <a:t>.</a:t>
            </a:r>
          </a:p>
          <a:p>
            <a:r>
              <a:rPr kumimoji="1" lang="en-US" altLang="ja-JP" dirty="0" smtClean="0"/>
              <a:t>Slide </a:t>
            </a:r>
            <a:r>
              <a:rPr kumimoji="1" lang="en-US" altLang="ja-JP" dirty="0" err="1" smtClean="0"/>
              <a:t>ini</a:t>
            </a:r>
            <a:r>
              <a:rPr kumimoji="1" lang="en-US" altLang="ja-JP" dirty="0" smtClean="0"/>
              <a:t> </a:t>
            </a:r>
            <a:r>
              <a:rPr kumimoji="1" lang="en-US" altLang="ja-JP" dirty="0" err="1" smtClean="0"/>
              <a:t>hanya</a:t>
            </a:r>
            <a:r>
              <a:rPr kumimoji="1" lang="en-US" altLang="ja-JP" dirty="0" smtClean="0"/>
              <a:t> </a:t>
            </a:r>
            <a:r>
              <a:rPr kumimoji="1" lang="en-US" altLang="ja-JP" dirty="0" err="1" smtClean="0"/>
              <a:t>menjelaskan</a:t>
            </a:r>
            <a:r>
              <a:rPr kumimoji="1" lang="en-US" altLang="ja-JP" dirty="0" smtClean="0"/>
              <a:t> </a:t>
            </a:r>
            <a:r>
              <a:rPr kumimoji="1" lang="en-US" altLang="ja-JP" dirty="0" err="1" smtClean="0"/>
              <a:t>cara</a:t>
            </a:r>
            <a:r>
              <a:rPr kumimoji="1" lang="en-US" altLang="ja-JP" dirty="0" smtClean="0"/>
              <a:t> </a:t>
            </a:r>
            <a:r>
              <a:rPr kumimoji="1" lang="en-US" altLang="ja-JP" dirty="0" err="1" smtClean="0"/>
              <a:t>survei</a:t>
            </a:r>
            <a:r>
              <a:rPr kumimoji="1" lang="en-US" altLang="ja-JP" dirty="0" smtClean="0"/>
              <a:t>,</a:t>
            </a:r>
            <a:r>
              <a:rPr kumimoji="1" lang="en-US" altLang="ja-JP" baseline="0" dirty="0" smtClean="0"/>
              <a:t> </a:t>
            </a:r>
            <a:r>
              <a:rPr kumimoji="1" lang="en-US" altLang="ja-JP" baseline="0" dirty="0" err="1" smtClean="0"/>
              <a:t>akan</a:t>
            </a:r>
            <a:r>
              <a:rPr kumimoji="1" lang="en-US" altLang="ja-JP" baseline="0" dirty="0" smtClean="0"/>
              <a:t> </a:t>
            </a:r>
            <a:r>
              <a:rPr kumimoji="1" lang="en-US" altLang="ja-JP" baseline="0" dirty="0" err="1" smtClean="0"/>
              <a:t>tetapi</a:t>
            </a:r>
            <a:r>
              <a:rPr kumimoji="1" lang="en-US" altLang="ja-JP" baseline="0" dirty="0" smtClean="0"/>
              <a:t> </a:t>
            </a:r>
            <a:r>
              <a:rPr kumimoji="1" lang="en-US" altLang="ja-JP" baseline="0" dirty="0" err="1" smtClean="0"/>
              <a:t>sebelum</a:t>
            </a:r>
            <a:r>
              <a:rPr kumimoji="1" lang="en-US" altLang="ja-JP" baseline="0" dirty="0" smtClean="0"/>
              <a:t> </a:t>
            </a:r>
            <a:r>
              <a:rPr kumimoji="1" lang="en-US" altLang="ja-JP" baseline="0" dirty="0" err="1" smtClean="0"/>
              <a:t>survei</a:t>
            </a:r>
            <a:r>
              <a:rPr kumimoji="1" lang="en-US" altLang="ja-JP" baseline="0" dirty="0" smtClean="0"/>
              <a:t> </a:t>
            </a:r>
            <a:r>
              <a:rPr kumimoji="1" lang="en-US" altLang="ja-JP" baseline="0" dirty="0" err="1" smtClean="0"/>
              <a:t>dilakukan</a:t>
            </a:r>
            <a:r>
              <a:rPr kumimoji="1" lang="en-US" altLang="ja-JP" baseline="0" dirty="0" smtClean="0"/>
              <a:t> </a:t>
            </a:r>
            <a:r>
              <a:rPr kumimoji="1" lang="en-US" altLang="ja-JP" baseline="0" dirty="0" err="1" smtClean="0"/>
              <a:t>sebaiknya</a:t>
            </a:r>
            <a:r>
              <a:rPr kumimoji="1" lang="en-US" altLang="ja-JP" baseline="0" dirty="0" smtClean="0"/>
              <a:t> </a:t>
            </a:r>
            <a:r>
              <a:rPr kumimoji="1" lang="en-US" altLang="ja-JP" baseline="0" dirty="0" err="1" smtClean="0"/>
              <a:t>siswa</a:t>
            </a:r>
            <a:r>
              <a:rPr kumimoji="1" lang="en-US" altLang="ja-JP" baseline="0" dirty="0" smtClean="0"/>
              <a:t> </a:t>
            </a:r>
            <a:r>
              <a:rPr kumimoji="1" lang="en-US" altLang="ja-JP" baseline="0" dirty="0" err="1" smtClean="0"/>
              <a:t>melihat</a:t>
            </a:r>
            <a:r>
              <a:rPr kumimoji="1" lang="en-US" altLang="ja-JP" baseline="0" dirty="0" smtClean="0"/>
              <a:t> slide </a:t>
            </a:r>
            <a:r>
              <a:rPr kumimoji="1" lang="en-US" altLang="ja-JP" baseline="0" dirty="0" err="1" smtClean="0"/>
              <a:t>berikut</a:t>
            </a:r>
            <a:r>
              <a:rPr kumimoji="1" lang="en-US" altLang="ja-JP" baseline="0" dirty="0" smtClean="0"/>
              <a:t> </a:t>
            </a:r>
            <a:r>
              <a:rPr kumimoji="1" lang="en-US" altLang="ja-JP" baseline="0" dirty="0" err="1" smtClean="0"/>
              <a:t>dan</a:t>
            </a:r>
            <a:r>
              <a:rPr kumimoji="1" lang="en-US" altLang="ja-JP" baseline="0" dirty="0" smtClean="0"/>
              <a:t> </a:t>
            </a:r>
            <a:r>
              <a:rPr kumimoji="1" lang="en-US" altLang="ja-JP" baseline="0" dirty="0" err="1" smtClean="0"/>
              <a:t>melihat</a:t>
            </a:r>
            <a:r>
              <a:rPr kumimoji="1" lang="en-US" altLang="ja-JP" baseline="0" dirty="0" smtClean="0"/>
              <a:t> </a:t>
            </a:r>
            <a:r>
              <a:rPr kumimoji="1" lang="en-US" altLang="ja-JP" baseline="0" dirty="0" err="1" smtClean="0"/>
              <a:t>cara</a:t>
            </a:r>
            <a:r>
              <a:rPr kumimoji="1" lang="en-US" altLang="ja-JP" baseline="0" dirty="0" smtClean="0"/>
              <a:t> </a:t>
            </a:r>
            <a:r>
              <a:rPr kumimoji="1" lang="en-US" altLang="ja-JP" baseline="0" dirty="0" err="1" smtClean="0"/>
              <a:t>laporan</a:t>
            </a:r>
            <a:r>
              <a:rPr kumimoji="1" lang="en-US" altLang="ja-JP" baseline="0" dirty="0" smtClean="0"/>
              <a:t>.</a:t>
            </a:r>
            <a:endParaRPr kumimoji="1" lang="en-US" altLang="ja-JP" dirty="0" smtClean="0"/>
          </a:p>
          <a:p>
            <a:endParaRPr kumimoji="1" lang="en-US" altLang="ja-JP" dirty="0" smtClean="0"/>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プロジェクト：</a:t>
            </a:r>
            <a:r>
              <a:rPr kumimoji="1" lang="en-US" altLang="ja-JP" sz="1200" kern="1200" dirty="0" smtClean="0">
                <a:solidFill>
                  <a:schemeClr val="tx1"/>
                </a:solidFill>
                <a:effectLst/>
                <a:latin typeface="+mn-lt"/>
                <a:ea typeface="+mn-ea"/>
                <a:cs typeface="+mn-cs"/>
              </a:rPr>
              <a:t>ASEAN</a:t>
            </a:r>
            <a:r>
              <a:rPr kumimoji="1" lang="ja-JP" altLang="en-US" sz="1200" kern="1200" dirty="0" smtClean="0">
                <a:solidFill>
                  <a:schemeClr val="tx1"/>
                </a:solidFill>
                <a:effectLst/>
                <a:latin typeface="+mn-lt"/>
                <a:ea typeface="+mn-ea"/>
                <a:cs typeface="+mn-cs"/>
              </a:rPr>
              <a:t>の学校制服調査</a:t>
            </a:r>
            <a:r>
              <a:rPr kumimoji="1" lang="en-US" altLang="ja-JP" sz="1200" kern="1200" dirty="0" smtClean="0">
                <a:solidFill>
                  <a:schemeClr val="tx1"/>
                </a:solidFill>
                <a:effectLst/>
                <a:latin typeface="+mn-lt"/>
                <a:ea typeface="+mn-ea"/>
                <a:cs typeface="+mn-cs"/>
              </a:rPr>
              <a:t>〉</a:t>
            </a:r>
          </a:p>
          <a:p>
            <a:r>
              <a:rPr kumimoji="1" lang="en-US" altLang="ja-JP" sz="1200" kern="1200" dirty="0" smtClean="0">
                <a:solidFill>
                  <a:schemeClr val="tx1"/>
                </a:solidFill>
                <a:effectLst/>
                <a:latin typeface="+mn-lt"/>
                <a:ea typeface="+mn-ea"/>
                <a:cs typeface="+mn-cs"/>
              </a:rPr>
              <a:t>〈1.</a:t>
            </a:r>
            <a:r>
              <a:rPr kumimoji="1" lang="ja-JP" altLang="ja-JP" sz="1200" kern="1200" dirty="0" smtClean="0">
                <a:solidFill>
                  <a:schemeClr val="tx1"/>
                </a:solidFill>
                <a:effectLst/>
                <a:latin typeface="+mn-lt"/>
                <a:ea typeface="+mn-ea"/>
                <a:cs typeface="+mn-cs"/>
              </a:rPr>
              <a:t>クラスで４〜６つのグループを作りましょう。</a:t>
            </a:r>
          </a:p>
          <a:p>
            <a:r>
              <a:rPr kumimoji="1" lang="en-US" altLang="ja-JP" sz="1200" kern="1200" dirty="0" smtClean="0">
                <a:solidFill>
                  <a:schemeClr val="tx1"/>
                </a:solidFill>
                <a:effectLst/>
                <a:latin typeface="+mn-lt"/>
                <a:ea typeface="+mn-ea"/>
                <a:cs typeface="+mn-cs"/>
              </a:rPr>
              <a:t> 2</a:t>
            </a:r>
            <a:r>
              <a:rPr kumimoji="1" lang="ja-JP" altLang="ja-JP" sz="1200" kern="1200" dirty="0" smtClean="0">
                <a:solidFill>
                  <a:schemeClr val="tx1"/>
                </a:solidFill>
                <a:effectLst/>
                <a:latin typeface="+mn-lt"/>
                <a:ea typeface="+mn-ea"/>
                <a:cs typeface="+mn-cs"/>
              </a:rPr>
              <a:t>．「きいて</a:t>
            </a:r>
            <a:r>
              <a:rPr kumimoji="1" lang="en-US" altLang="ja-JP" sz="1200" kern="1200" dirty="0" smtClean="0">
                <a:solidFill>
                  <a:schemeClr val="tx1"/>
                </a:solidFill>
                <a:effectLst/>
                <a:latin typeface="+mn-lt"/>
                <a:ea typeface="+mn-ea"/>
                <a:cs typeface="+mn-cs"/>
              </a:rPr>
              <a:t> </a:t>
            </a:r>
            <a:r>
              <a:rPr kumimoji="1" lang="en-US" altLang="ja-JP" sz="1200" kern="1200" baseline="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いいましょう</a:t>
            </a:r>
            <a:r>
              <a:rPr kumimoji="1" lang="en-US" altLang="ja-JP" sz="1200" kern="1200" dirty="0" smtClean="0">
                <a:solidFill>
                  <a:schemeClr val="tx1"/>
                </a:solidFill>
                <a:effectLst/>
                <a:latin typeface="+mn-lt"/>
                <a:ea typeface="+mn-ea"/>
                <a:cs typeface="+mn-cs"/>
              </a:rPr>
              <a:t>4</a:t>
            </a:r>
            <a:r>
              <a:rPr kumimoji="1" lang="ja-JP" altLang="ja-JP" sz="1200" kern="1200" dirty="0" smtClean="0">
                <a:solidFill>
                  <a:schemeClr val="tx1"/>
                </a:solidFill>
                <a:effectLst/>
                <a:latin typeface="+mn-lt"/>
                <a:ea typeface="+mn-ea"/>
                <a:cs typeface="+mn-cs"/>
              </a:rPr>
              <a:t>」で学習した</a:t>
            </a:r>
            <a:r>
              <a:rPr kumimoji="1" lang="en-US" altLang="ja-JP" sz="1200" kern="1200" dirty="0" smtClean="0">
                <a:solidFill>
                  <a:schemeClr val="tx1"/>
                </a:solidFill>
                <a:effectLst/>
                <a:latin typeface="+mn-lt"/>
                <a:ea typeface="+mn-ea"/>
                <a:cs typeface="+mn-cs"/>
              </a:rPr>
              <a:t>ASEAN</a:t>
            </a:r>
            <a:r>
              <a:rPr kumimoji="1" lang="ja-JP" altLang="ja-JP" sz="1200" kern="1200" dirty="0" smtClean="0">
                <a:solidFill>
                  <a:schemeClr val="tx1"/>
                </a:solidFill>
                <a:effectLst/>
                <a:latin typeface="+mn-lt"/>
                <a:ea typeface="+mn-ea"/>
                <a:cs typeface="+mn-cs"/>
              </a:rPr>
              <a:t>の国と日本の計</a:t>
            </a:r>
            <a:r>
              <a:rPr kumimoji="1" lang="en-US" altLang="ja-JP" sz="1200" kern="1200" dirty="0" smtClean="0">
                <a:solidFill>
                  <a:schemeClr val="tx1"/>
                </a:solidFill>
                <a:effectLst/>
                <a:latin typeface="+mn-lt"/>
                <a:ea typeface="+mn-ea"/>
                <a:cs typeface="+mn-cs"/>
              </a:rPr>
              <a:t>6</a:t>
            </a:r>
            <a:r>
              <a:rPr kumimoji="1" lang="ja-JP" altLang="ja-JP" sz="1200" kern="1200" dirty="0" smtClean="0">
                <a:solidFill>
                  <a:schemeClr val="tx1"/>
                </a:solidFill>
                <a:effectLst/>
                <a:latin typeface="+mn-lt"/>
                <a:ea typeface="+mn-ea"/>
                <a:cs typeface="+mn-cs"/>
              </a:rPr>
              <a:t>カ国から、どのグループがどの国を調べるかを決めましょう。</a:t>
            </a:r>
          </a:p>
          <a:p>
            <a:r>
              <a:rPr kumimoji="1" lang="en-US" altLang="ja-JP" sz="1200" kern="1200" dirty="0" smtClean="0">
                <a:solidFill>
                  <a:schemeClr val="tx1"/>
                </a:solidFill>
                <a:effectLst/>
                <a:latin typeface="+mn-lt"/>
                <a:ea typeface="+mn-ea"/>
                <a:cs typeface="+mn-cs"/>
              </a:rPr>
              <a:t> 3</a:t>
            </a:r>
            <a:r>
              <a:rPr kumimoji="1" lang="ja-JP" altLang="ja-JP" sz="1200" kern="1200" dirty="0" smtClean="0">
                <a:solidFill>
                  <a:schemeClr val="tx1"/>
                </a:solidFill>
                <a:effectLst/>
                <a:latin typeface="+mn-lt"/>
                <a:ea typeface="+mn-ea"/>
                <a:cs typeface="+mn-cs"/>
              </a:rPr>
              <a:t>．先生からもらった</a:t>
            </a:r>
            <a:r>
              <a:rPr kumimoji="1" lang="en-US" altLang="ja-JP" sz="1200" kern="1200" dirty="0" smtClean="0">
                <a:solidFill>
                  <a:schemeClr val="tx1"/>
                </a:solidFill>
                <a:effectLst/>
                <a:latin typeface="+mn-lt"/>
                <a:ea typeface="+mn-ea"/>
                <a:cs typeface="+mn-cs"/>
              </a:rPr>
              <a:t>URL</a:t>
            </a:r>
            <a:r>
              <a:rPr kumimoji="1" lang="ja-JP" altLang="ja-JP" sz="1200" kern="1200" dirty="0" smtClean="0">
                <a:solidFill>
                  <a:schemeClr val="tx1"/>
                </a:solidFill>
                <a:effectLst/>
                <a:latin typeface="+mn-lt"/>
                <a:ea typeface="+mn-ea"/>
                <a:cs typeface="+mn-cs"/>
              </a:rPr>
              <a:t>でその国の制服の情報と写真を入手しましょう。</a:t>
            </a:r>
          </a:p>
          <a:p>
            <a:r>
              <a:rPr kumimoji="1" lang="en-US" altLang="ja-JP" sz="1200" kern="1200" dirty="0" smtClean="0">
                <a:solidFill>
                  <a:schemeClr val="tx1"/>
                </a:solidFill>
                <a:effectLst/>
                <a:latin typeface="+mn-lt"/>
                <a:ea typeface="+mn-ea"/>
                <a:cs typeface="+mn-cs"/>
              </a:rPr>
              <a:t> 4</a:t>
            </a:r>
            <a:r>
              <a:rPr kumimoji="1" lang="ja-JP" altLang="ja-JP" sz="1200" kern="1200" dirty="0" smtClean="0">
                <a:solidFill>
                  <a:schemeClr val="tx1"/>
                </a:solidFill>
                <a:effectLst/>
                <a:latin typeface="+mn-lt"/>
                <a:ea typeface="+mn-ea"/>
                <a:cs typeface="+mn-cs"/>
              </a:rPr>
              <a:t>．その国の制服の特徴とどうしてそうなっているのかをグループ内でディスカッションしましょう。さらにインドネシアの制服とも比較しましょう。</a:t>
            </a:r>
            <a:r>
              <a:rPr lang="ja-JP" altLang="ja-JP" dirty="0" smtClean="0">
                <a:effectLst/>
              </a:rPr>
              <a:t> </a:t>
            </a:r>
            <a:r>
              <a:rPr kumimoji="1" lang="en-US" altLang="ja-JP" sz="1200" kern="1200" dirty="0" smtClean="0">
                <a:solidFill>
                  <a:schemeClr val="tx1"/>
                </a:solidFill>
                <a:effectLst/>
                <a:latin typeface="+mn-lt"/>
                <a:ea typeface="+mn-ea"/>
                <a:cs typeface="+mn-cs"/>
              </a:rPr>
              <a:t>〉</a:t>
            </a:r>
          </a:p>
          <a:p>
            <a:endParaRPr kumimoji="1" lang="en-US" altLang="ja-JP" dirty="0" smtClean="0"/>
          </a:p>
          <a:p>
            <a:r>
              <a:rPr kumimoji="1" lang="ja-JP" altLang="en-US" dirty="0" smtClean="0"/>
              <a:t>教師は各グループに既に</a:t>
            </a:r>
            <a:r>
              <a:rPr kumimoji="1" lang="en-US" altLang="ja-JP" dirty="0" smtClean="0"/>
              <a:t>ASEAN</a:t>
            </a:r>
            <a:r>
              <a:rPr kumimoji="1" lang="ja-JP" altLang="en-US" dirty="0" smtClean="0"/>
              <a:t>のデータが入っている</a:t>
            </a:r>
            <a:r>
              <a:rPr kumimoji="1" lang="en-US" altLang="ja-JP" dirty="0" smtClean="0"/>
              <a:t>One Drive</a:t>
            </a:r>
            <a:r>
              <a:rPr kumimoji="1" lang="ja-JP" altLang="en-US" dirty="0" smtClean="0"/>
              <a:t>の</a:t>
            </a:r>
            <a:r>
              <a:rPr kumimoji="1" lang="en-US" altLang="ja-JP" dirty="0" smtClean="0"/>
              <a:t>URL</a:t>
            </a:r>
            <a:r>
              <a:rPr kumimoji="1" lang="ja-JP" altLang="en-US" dirty="0" smtClean="0"/>
              <a:t>を知らせる。</a:t>
            </a:r>
            <a:endParaRPr kumimoji="1" lang="en-US" altLang="ja-JP" dirty="0" smtClean="0"/>
          </a:p>
          <a:p>
            <a:r>
              <a:rPr kumimoji="1" lang="en-US" altLang="ja-JP" dirty="0" smtClean="0"/>
              <a:t>URL</a:t>
            </a:r>
            <a:r>
              <a:rPr kumimoji="1" lang="ja-JP" altLang="en-US" dirty="0" smtClean="0"/>
              <a:t>はクリックすると出てくる。</a:t>
            </a: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このスライドには調査の方法までしか書いていないが、調査に入る前に次のスライドを見て発表の方法まで確認しておく。</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19</a:t>
            </a:fld>
            <a:endParaRPr kumimoji="1" lang="ja-JP" altLang="en-US"/>
          </a:p>
        </p:txBody>
      </p:sp>
    </p:spTree>
    <p:extLst>
      <p:ext uri="{BB962C8B-B14F-4D97-AF65-F5344CB8AC3E}">
        <p14:creationId xmlns:p14="http://schemas.microsoft.com/office/powerpoint/2010/main" val="3673756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nyaring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tertulis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dalam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bagian</a:t>
            </a:r>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「みて　かんがえましょう」</a:t>
            </a:r>
            <a:r>
              <a:rPr kumimoji="1" lang="en-US" altLang="ja-JP" sz="1200" kern="1200" dirty="0" smtClean="0">
                <a:solidFill>
                  <a:schemeClr val="tx1"/>
                </a:solidFill>
                <a:effectLst/>
                <a:latin typeface="+mn-lt"/>
                <a:ea typeface="+mn-ea"/>
                <a:cs typeface="+mn-cs"/>
              </a:rPr>
              <a:t>. </a:t>
            </a:r>
          </a:p>
          <a:p>
            <a:pPr marL="171450" lvl="0" indent="-171450">
              <a:buFont typeface="Arial"/>
              <a:buChar char="•"/>
            </a:pPr>
            <a:r>
              <a:rPr kumimoji="1" lang="en-US" altLang="ja-JP" sz="1200" kern="1200" dirty="0" err="1" smtClean="0">
                <a:solidFill>
                  <a:schemeClr val="tx1"/>
                </a:solidFill>
                <a:effectLst/>
                <a:latin typeface="+mn-lt"/>
                <a:ea typeface="+mn-ea"/>
                <a:cs typeface="+mn-cs"/>
              </a:rPr>
              <a:t>Mengamati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foto</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kapan,dimana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sedang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perorangan</a:t>
            </a:r>
            <a:r>
              <a:rPr kumimoji="1" lang="en-US" altLang="ja-JP" sz="1200" kern="1200" dirty="0" smtClean="0">
                <a:solidFill>
                  <a:schemeClr val="tx1"/>
                </a:solidFill>
                <a:effectLst/>
                <a:latin typeface="+mn-lt"/>
                <a:ea typeface="+mn-ea"/>
                <a:cs typeface="+mn-cs"/>
              </a:rPr>
              <a:t>) </a:t>
            </a:r>
          </a:p>
          <a:p>
            <a:pPr marL="171450" lvl="0" indent="-171450">
              <a:buFont typeface="Arial"/>
              <a:buChar char="•"/>
            </a:pPr>
            <a:r>
              <a:rPr kumimoji="1" lang="en-US" altLang="ja-JP" sz="1200" kern="1200" dirty="0" err="1" smtClean="0">
                <a:solidFill>
                  <a:schemeClr val="tx1"/>
                </a:solidFill>
                <a:effectLst/>
                <a:latin typeface="+mn-lt"/>
                <a:ea typeface="+mn-ea"/>
                <a:cs typeface="+mn-cs"/>
              </a:rPr>
              <a:t>Kemudian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mendiskusikan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dalam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hal-hal</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berkaitan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informasi</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didapat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foto</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sesuai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redaksi</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pasangan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a:t>
            </a:r>
          </a:p>
          <a:p>
            <a:pPr marL="171450" lvl="0" indent="-171450">
              <a:buFont typeface="Arial"/>
              <a:buChar char="•"/>
            </a:pPr>
            <a:r>
              <a:rPr kumimoji="1" lang="en-US" altLang="ja-JP" sz="1200" kern="1200" dirty="0" smtClean="0">
                <a:solidFill>
                  <a:schemeClr val="tx1"/>
                </a:solidFill>
                <a:effectLst/>
                <a:latin typeface="+mn-lt"/>
                <a:ea typeface="+mn-ea"/>
                <a:cs typeface="+mn-cs"/>
              </a:rPr>
              <a:t>Wakil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menyatakan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hasil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diskusinya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usahakan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setiap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mendapat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kesempatan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melaporkan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hasil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diskusinya</a:t>
            </a:r>
            <a:r>
              <a:rPr kumimoji="1" lang="en-US" altLang="ja-JP"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ja-JP" dirty="0" smtClean="0">
              <a:effectLst/>
            </a:endParaRPr>
          </a:p>
          <a:p>
            <a:r>
              <a:rPr kumimoji="1" lang="en-US" altLang="ja-JP" sz="1200" kern="1200" dirty="0" smtClean="0">
                <a:solidFill>
                  <a:schemeClr val="tx1"/>
                </a:solidFill>
                <a:effectLst/>
                <a:latin typeface="+mn-lt"/>
                <a:ea typeface="+mn-ea"/>
                <a:cs typeface="+mn-cs"/>
              </a:rPr>
              <a:t>Di </a:t>
            </a:r>
            <a:r>
              <a:rPr kumimoji="1" lang="en-US" altLang="ja-JP" sz="1200" kern="1200" dirty="0" err="1" smtClean="0">
                <a:solidFill>
                  <a:schemeClr val="tx1"/>
                </a:solidFill>
                <a:effectLst/>
                <a:latin typeface="+mn-lt"/>
                <a:ea typeface="+mn-ea"/>
                <a:cs typeface="+mn-cs"/>
              </a:rPr>
              <a:t>sini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melihat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kembali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mengenai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seragam</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digunakan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kemudian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membandingkan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seragam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sekolah</a:t>
            </a:r>
            <a:r>
              <a:rPr kumimoji="1" lang="en-US" altLang="ja-JP" sz="1200" kern="1200" baseline="0" dirty="0" smtClean="0">
                <a:solidFill>
                  <a:schemeClr val="tx1"/>
                </a:solidFill>
                <a:effectLst/>
                <a:latin typeface="+mn-lt"/>
                <a:ea typeface="+mn-ea"/>
                <a:cs typeface="+mn-cs"/>
              </a:rPr>
              <a:t> di </a:t>
            </a:r>
            <a:r>
              <a:rPr kumimoji="1" lang="en-US" altLang="ja-JP" sz="1200" kern="1200" baseline="0" dirty="0" err="1" smtClean="0">
                <a:solidFill>
                  <a:schemeClr val="tx1"/>
                </a:solidFill>
                <a:effectLst/>
                <a:latin typeface="+mn-lt"/>
                <a:ea typeface="+mn-ea"/>
                <a:cs typeface="+mn-cs"/>
              </a:rPr>
              <a:t>Jepang</a:t>
            </a:r>
            <a:r>
              <a:rPr kumimoji="1" lang="en-US" altLang="ja-JP" sz="1200" kern="1200" baseline="0" dirty="0"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r>
              <a:rPr kumimoji="1" lang="en-US" altLang="ja-JP" sz="1200" kern="1200" dirty="0" err="1" smtClean="0">
                <a:solidFill>
                  <a:schemeClr val="tx1"/>
                </a:solidFill>
                <a:effectLst/>
                <a:latin typeface="+mn-lt"/>
                <a:ea typeface="+mn-ea"/>
                <a:cs typeface="+mn-cs"/>
              </a:rPr>
              <a:t>Perlihatkan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seragam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musin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panas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dingin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lalu</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minta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siswa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untuk</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mengamati</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dengan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seksama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perbedaannya</a:t>
            </a:r>
            <a:r>
              <a:rPr kumimoji="1" lang="en-US" altLang="ja-JP" sz="1200" kern="1200" baseline="0" dirty="0"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r>
              <a:rPr kumimoji="1" lang="en-US" altLang="ja-JP" sz="1200" kern="1200" dirty="0" err="1" smtClean="0">
                <a:solidFill>
                  <a:schemeClr val="tx1"/>
                </a:solidFill>
                <a:effectLst/>
                <a:latin typeface="+mn-lt"/>
                <a:ea typeface="+mn-ea"/>
                <a:cs typeface="+mn-cs"/>
              </a:rPr>
              <a:t>Pikirkan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juga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alasannya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r>
              <a:rPr kumimoji="1" lang="en-US" altLang="ja-JP" sz="1200" kern="1200" dirty="0" err="1" smtClean="0">
                <a:solidFill>
                  <a:schemeClr val="tx1"/>
                </a:solidFill>
                <a:effectLst/>
                <a:latin typeface="+mn-lt"/>
                <a:ea typeface="+mn-ea"/>
                <a:cs typeface="+mn-cs"/>
              </a:rPr>
              <a:t>Contoh</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seragamnya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setiap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sama</a:t>
            </a:r>
            <a:r>
              <a:rPr kumimoji="1" lang="en-US" altLang="ja-JP" sz="1200" kern="1200" dirty="0" smtClean="0">
                <a:solidFill>
                  <a:schemeClr val="tx1"/>
                </a:solidFill>
                <a:effectLst/>
                <a:latin typeface="+mn-lt"/>
                <a:ea typeface="+mn-ea"/>
                <a:cs typeface="+mn-cs"/>
              </a:rPr>
              <a:t>, d</a:t>
            </a:r>
            <a:r>
              <a:rPr kumimoji="1" lang="en-US" altLang="ja-JP" sz="1200" kern="1200" baseline="0" dirty="0" smtClean="0">
                <a:solidFill>
                  <a:schemeClr val="tx1"/>
                </a:solidFill>
                <a:effectLst/>
                <a:latin typeface="+mn-lt"/>
                <a:ea typeface="+mn-ea"/>
                <a:cs typeface="+mn-cs"/>
              </a:rPr>
              <a:t>i </a:t>
            </a:r>
            <a:r>
              <a:rPr kumimoji="1" lang="en-US" altLang="ja-JP" sz="1200" kern="1200" baseline="0" dirty="0" err="1" smtClean="0">
                <a:solidFill>
                  <a:schemeClr val="tx1"/>
                </a:solidFill>
                <a:effectLst/>
                <a:latin typeface="+mn-lt"/>
                <a:ea typeface="+mn-ea"/>
                <a:cs typeface="+mn-cs"/>
              </a:rPr>
              <a:t>Jepang</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tidak</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ada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seragam</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nasional</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dll</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Perbedaan</a:t>
            </a:r>
            <a:r>
              <a:rPr kumimoji="1" lang="en-US" altLang="ja-JP" sz="1200" kern="1200" baseline="0" dirty="0" smtClean="0">
                <a:solidFill>
                  <a:schemeClr val="tx1"/>
                </a:solidFill>
                <a:effectLst/>
                <a:latin typeface="+mn-lt"/>
                <a:ea typeface="+mn-ea"/>
                <a:cs typeface="+mn-cs"/>
              </a:rPr>
              <a:t> yang lain </a:t>
            </a:r>
            <a:r>
              <a:rPr kumimoji="1" lang="en-US" altLang="ja-JP" sz="1200" kern="1200" baseline="0" dirty="0" err="1" smtClean="0">
                <a:solidFill>
                  <a:schemeClr val="tx1"/>
                </a:solidFill>
                <a:effectLst/>
                <a:latin typeface="+mn-lt"/>
                <a:ea typeface="+mn-ea"/>
                <a:cs typeface="+mn-cs"/>
              </a:rPr>
              <a:t>akan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dikerjakan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pada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projek</a:t>
            </a:r>
            <a:r>
              <a:rPr kumimoji="1" lang="en-US" altLang="ja-JP" sz="1200" kern="1200" baseline="0" dirty="0" smtClean="0">
                <a:solidFill>
                  <a:schemeClr val="tx1"/>
                </a:solidFill>
                <a:effectLst/>
                <a:latin typeface="+mn-lt"/>
                <a:ea typeface="+mn-ea"/>
                <a:cs typeface="+mn-cs"/>
              </a:rPr>
              <a:t>.</a:t>
            </a:r>
            <a:r>
              <a:rPr lang="ja-JP" altLang="ja-JP" dirty="0" smtClean="0">
                <a:effectLst/>
              </a:rPr>
              <a:t> </a:t>
            </a:r>
            <a:endParaRPr kumimoji="1" lang="en-US" altLang="ja-JP" dirty="0" smtClean="0"/>
          </a:p>
          <a:p>
            <a:endParaRPr kumimoji="1" lang="en-US" altLang="ja-JP" dirty="0" smtClean="0"/>
          </a:p>
          <a:p>
            <a:r>
              <a:rPr kumimoji="1" lang="en-US" altLang="ja-JP" sz="1200" kern="1200" dirty="0" smtClean="0">
                <a:solidFill>
                  <a:schemeClr val="tx1"/>
                </a:solidFill>
                <a:effectLst/>
                <a:latin typeface="+mn-lt"/>
                <a:ea typeface="+mn-ea"/>
                <a:cs typeface="+mn-cs"/>
              </a:rPr>
              <a:t>● Mari </a:t>
            </a:r>
            <a:r>
              <a:rPr kumimoji="1" lang="en-US" altLang="ja-JP" sz="1200" kern="1200" dirty="0" err="1" smtClean="0">
                <a:solidFill>
                  <a:schemeClr val="tx1"/>
                </a:solidFill>
                <a:effectLst/>
                <a:latin typeface="+mn-lt"/>
                <a:ea typeface="+mn-ea"/>
                <a:cs typeface="+mn-cs"/>
              </a:rPr>
              <a:t>diskusikan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kern="1200" dirty="0" err="1" smtClean="0">
                <a:solidFill>
                  <a:schemeClr val="tx1"/>
                </a:solidFill>
                <a:effectLst/>
                <a:latin typeface="+mn-lt"/>
                <a:ea typeface="+mn-ea"/>
                <a:cs typeface="+mn-cs"/>
              </a:rPr>
              <a:t>Setiap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pakaian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apa</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kamu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kenakan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sekolah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Jenis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pakaian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digunakan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sekolahmu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Apakah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sekolah</a:t>
            </a:r>
            <a:r>
              <a:rPr kumimoji="1" lang="en-US" altLang="ja-JP" sz="1200" kern="1200" dirty="0" smtClean="0">
                <a:solidFill>
                  <a:schemeClr val="tx1"/>
                </a:solidFill>
                <a:effectLst/>
                <a:latin typeface="+mn-lt"/>
                <a:ea typeface="+mn-ea"/>
                <a:cs typeface="+mn-cs"/>
              </a:rPr>
              <a:t> lain? </a:t>
            </a:r>
            <a:endParaRPr kumimoji="1" lang="ja-JP" altLang="ja-JP" sz="1200" kern="1200" dirty="0" smtClean="0">
              <a:solidFill>
                <a:schemeClr val="tx1"/>
              </a:solidFill>
              <a:effectLst/>
              <a:latin typeface="+mn-lt"/>
              <a:ea typeface="+mn-ea"/>
              <a:cs typeface="+mn-cs"/>
            </a:endParaRPr>
          </a:p>
          <a:p>
            <a:r>
              <a:rPr kumimoji="1" lang="en-US" altLang="ja-JP" sz="1200" kern="1200" dirty="0" err="1" smtClean="0">
                <a:solidFill>
                  <a:schemeClr val="tx1"/>
                </a:solidFill>
                <a:effectLst/>
                <a:latin typeface="+mn-lt"/>
                <a:ea typeface="+mn-ea"/>
                <a:cs typeface="+mn-cs"/>
              </a:rPr>
              <a:t>Foto</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atas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sebelah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kanan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foto</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seragam</a:t>
            </a:r>
            <a:r>
              <a:rPr kumimoji="1" lang="en-US" altLang="ja-JP" sz="1200" kern="1200" dirty="0" smtClean="0">
                <a:solidFill>
                  <a:schemeClr val="tx1"/>
                </a:solidFill>
                <a:effectLst/>
                <a:latin typeface="+mn-lt"/>
                <a:ea typeface="+mn-ea"/>
                <a:cs typeface="+mn-cs"/>
              </a:rPr>
              <a:t> di SMA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Mari </a:t>
            </a:r>
            <a:r>
              <a:rPr kumimoji="1" lang="en-US" altLang="ja-JP" sz="1200" kern="1200" dirty="0" err="1" smtClean="0">
                <a:solidFill>
                  <a:schemeClr val="tx1"/>
                </a:solidFill>
                <a:effectLst/>
                <a:latin typeface="+mn-lt"/>
                <a:ea typeface="+mn-ea"/>
                <a:cs typeface="+mn-cs"/>
              </a:rPr>
              <a:t>kita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bandingkan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seragam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sekolahmu</a:t>
            </a:r>
            <a:r>
              <a:rPr kumimoji="1" lang="en-US" altLang="ja-JP" sz="1200" kern="1200" dirty="0" smtClean="0">
                <a:solidFill>
                  <a:schemeClr val="tx1"/>
                </a:solidFill>
                <a:effectLst/>
                <a:latin typeface="+mn-lt"/>
                <a:ea typeface="+mn-ea"/>
                <a:cs typeface="+mn-cs"/>
              </a:rPr>
              <a:t>. </a:t>
            </a:r>
            <a:endParaRPr kumimoji="1" lang="en-US" altLang="ja-JP" dirty="0" smtClean="0"/>
          </a:p>
          <a:p>
            <a:endParaRPr kumimoji="1" lang="en-US" altLang="ja-JP" sz="1200" kern="120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写真出典：両方</a:t>
            </a:r>
            <a:r>
              <a:rPr kumimoji="1" lang="en-US" altLang="ja-JP" dirty="0" err="1" smtClean="0"/>
              <a:t>Koleksi</a:t>
            </a:r>
            <a:r>
              <a:rPr kumimoji="1" lang="en-US" altLang="ja-JP" baseline="0" dirty="0" smtClean="0"/>
              <a:t> </a:t>
            </a:r>
            <a:r>
              <a:rPr kumimoji="1" lang="en-US" altLang="ja-JP" baseline="0" dirty="0" err="1" smtClean="0"/>
              <a:t>Pribadi</a:t>
            </a:r>
            <a:endParaRPr kumimoji="1" lang="en-US" altLang="ja-JP" dirty="0" smtClean="0">
              <a:effectLst/>
            </a:endParaRPr>
          </a:p>
          <a:p>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友だちと話しましょう。</a:t>
            </a:r>
          </a:p>
          <a:p>
            <a:r>
              <a:rPr kumimoji="1" lang="ja-JP" altLang="ja-JP" sz="1200" kern="1200" dirty="0" smtClean="0">
                <a:solidFill>
                  <a:schemeClr val="tx1"/>
                </a:solidFill>
                <a:effectLst/>
                <a:latin typeface="+mn-lt"/>
                <a:ea typeface="+mn-ea"/>
                <a:cs typeface="+mn-cs"/>
              </a:rPr>
              <a:t>あなたは毎日どんな服を着て高校に行きますか。服の種類はどんなものがありますか。他の高校も同じでしょうか。</a:t>
            </a:r>
          </a:p>
          <a:p>
            <a:r>
              <a:rPr kumimoji="1" lang="ja-JP" altLang="ja-JP" sz="1200" kern="1200" dirty="0" smtClean="0">
                <a:solidFill>
                  <a:schemeClr val="tx1"/>
                </a:solidFill>
                <a:effectLst/>
                <a:latin typeface="+mn-lt"/>
                <a:ea typeface="+mn-ea"/>
                <a:cs typeface="+mn-cs"/>
              </a:rPr>
              <a:t>また、</a:t>
            </a:r>
            <a:r>
              <a:rPr kumimoji="1" lang="ja-JP" altLang="en-US" sz="1200" kern="1200" dirty="0" smtClean="0">
                <a:solidFill>
                  <a:schemeClr val="tx1"/>
                </a:solidFill>
                <a:effectLst/>
                <a:latin typeface="+mn-lt"/>
                <a:ea typeface="+mn-ea"/>
                <a:cs typeface="+mn-cs"/>
              </a:rPr>
              <a:t>右</a:t>
            </a:r>
            <a:r>
              <a:rPr kumimoji="1" lang="ja-JP" altLang="ja-JP" sz="1200" kern="1200" dirty="0" smtClean="0">
                <a:solidFill>
                  <a:schemeClr val="tx1"/>
                </a:solidFill>
                <a:effectLst/>
                <a:latin typeface="+mn-lt"/>
                <a:ea typeface="+mn-ea"/>
                <a:cs typeface="+mn-cs"/>
              </a:rPr>
              <a:t>の写真は日本の高校生の制服です。あなたの高校の制服と比べてみましょう。</a:t>
            </a:r>
            <a:r>
              <a:rPr lang="ja-JP" altLang="ja-JP" dirty="0" smtClean="0">
                <a:effectLst/>
              </a:rPr>
              <a:t> </a:t>
            </a:r>
            <a:r>
              <a:rPr lang="en-US" altLang="ja-JP" dirty="0" smtClean="0">
                <a:effectLst/>
              </a:rPr>
              <a:t>〉</a:t>
            </a:r>
          </a:p>
          <a:p>
            <a:endParaRPr lang="en-US" altLang="ja-JP" dirty="0" smtClean="0">
              <a:effectLst/>
            </a:endParaRPr>
          </a:p>
          <a:p>
            <a:r>
              <a:rPr kumimoji="1" lang="ja-JP" altLang="ja-JP" sz="1200" kern="1200" dirty="0" smtClean="0">
                <a:solidFill>
                  <a:schemeClr val="tx1"/>
                </a:solidFill>
                <a:effectLst/>
                <a:latin typeface="+mn-lt"/>
                <a:ea typeface="+mn-ea"/>
                <a:cs typeface="+mn-cs"/>
              </a:rPr>
              <a:t>・「みて　かんがえましょう」に書かれている問いかけを一人の生徒に音読させる。 </a:t>
            </a:r>
          </a:p>
          <a:p>
            <a:r>
              <a:rPr kumimoji="1" lang="ja-JP" altLang="ja-JP" sz="1200" kern="1200" dirty="0" smtClean="0">
                <a:solidFill>
                  <a:schemeClr val="tx1"/>
                </a:solidFill>
                <a:effectLst/>
                <a:latin typeface="+mn-lt"/>
                <a:ea typeface="+mn-ea"/>
                <a:cs typeface="+mn-cs"/>
              </a:rPr>
              <a:t>・どんな場面か写真を観察する。 </a:t>
            </a:r>
          </a:p>
          <a:p>
            <a:r>
              <a:rPr kumimoji="1" lang="ja-JP" altLang="ja-JP" sz="1200" kern="1200" dirty="0" smtClean="0">
                <a:solidFill>
                  <a:schemeClr val="tx1"/>
                </a:solidFill>
                <a:effectLst/>
                <a:latin typeface="+mn-lt"/>
                <a:ea typeface="+mn-ea"/>
                <a:cs typeface="+mn-cs"/>
              </a:rPr>
              <a:t>・写真からわかることをグループで話し合う。</a:t>
            </a:r>
          </a:p>
          <a:p>
            <a:r>
              <a:rPr kumimoji="1" lang="ja-JP" altLang="ja-JP" sz="1200" kern="1200" dirty="0" smtClean="0">
                <a:solidFill>
                  <a:schemeClr val="tx1"/>
                </a:solidFill>
                <a:effectLst/>
                <a:latin typeface="+mn-lt"/>
                <a:ea typeface="+mn-ea"/>
                <a:cs typeface="+mn-cs"/>
              </a:rPr>
              <a:t>・グループの代表が結果を発表する。</a:t>
            </a:r>
            <a:r>
              <a:rPr lang="ja-JP" altLang="ja-JP" dirty="0" smtClean="0">
                <a:effectLst/>
              </a:rPr>
              <a:t> </a:t>
            </a:r>
            <a:endParaRPr lang="en-US" altLang="ja-JP" dirty="0" smtClean="0">
              <a:effectLst/>
            </a:endParaRPr>
          </a:p>
          <a:p>
            <a:endParaRPr lang="en-US" altLang="ja-JP" dirty="0" smtClean="0">
              <a:effectLst/>
            </a:endParaRPr>
          </a:p>
          <a:p>
            <a:r>
              <a:rPr kumimoji="1" lang="en-US" altLang="ja-JP"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ここでは自分の制服について見直し、さらに日本の制服との比較を行う。</a:t>
            </a:r>
            <a:endParaRPr kumimoji="1" lang="en-US"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日本の制服は冬服と夏服を出し、その違いに気づいてもらう。</a:t>
            </a:r>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どうしてそうなっているかという理由についても考える。</a:t>
            </a:r>
            <a:endParaRPr kumimoji="1" lang="ja-JP"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日本では制服は毎日同じこと、日本には国で共通の制服がないことなど、その他の違いについてはプロジェクトで行う。</a:t>
            </a:r>
            <a:r>
              <a:rPr lang="ja-JP" altLang="ja-JP" dirty="0" smtClean="0">
                <a:effectLst/>
              </a:rPr>
              <a:t> </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a:t>
            </a:fld>
            <a:endParaRPr kumimoji="1" lang="ja-JP" altLang="en-US"/>
          </a:p>
        </p:txBody>
      </p:sp>
    </p:spTree>
    <p:extLst>
      <p:ext uri="{BB962C8B-B14F-4D97-AF65-F5344CB8AC3E}">
        <p14:creationId xmlns:p14="http://schemas.microsoft.com/office/powerpoint/2010/main" val="25622575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Guru </a:t>
            </a:r>
            <a:r>
              <a:rPr kumimoji="1" lang="en-US" altLang="ja-JP" dirty="0" err="1" smtClean="0"/>
              <a:t>memberitahukan</a:t>
            </a:r>
            <a:r>
              <a:rPr kumimoji="1" lang="en-US" altLang="ja-JP" dirty="0" smtClean="0"/>
              <a:t> </a:t>
            </a:r>
            <a:r>
              <a:rPr kumimoji="1" lang="en-US" altLang="ja-JP" u="sng" dirty="0" smtClean="0"/>
              <a:t>URL One Drive </a:t>
            </a:r>
            <a:r>
              <a:rPr kumimoji="1" lang="en-US" altLang="ja-JP" dirty="0" smtClean="0"/>
              <a:t>yang </a:t>
            </a:r>
            <a:r>
              <a:rPr kumimoji="1" lang="en-US" altLang="ja-JP" dirty="0" err="1" smtClean="0"/>
              <a:t>memuat</a:t>
            </a:r>
            <a:r>
              <a:rPr kumimoji="1" lang="en-US" altLang="ja-JP" dirty="0" smtClean="0"/>
              <a:t> data </a:t>
            </a:r>
            <a:r>
              <a:rPr kumimoji="1" lang="en-US" altLang="ja-JP" dirty="0" err="1" smtClean="0"/>
              <a:t>mengenai</a:t>
            </a:r>
            <a:r>
              <a:rPr kumimoji="1" lang="en-US" altLang="ja-JP" dirty="0" smtClean="0"/>
              <a:t> ASEAN </a:t>
            </a:r>
            <a:r>
              <a:rPr kumimoji="1" lang="en-US" altLang="ja-JP" dirty="0" err="1" smtClean="0"/>
              <a:t>kepada</a:t>
            </a:r>
            <a:r>
              <a:rPr kumimoji="1" lang="en-US" altLang="ja-JP" dirty="0" smtClean="0"/>
              <a:t> </a:t>
            </a:r>
            <a:r>
              <a:rPr kumimoji="1" lang="en-US" altLang="ja-JP" dirty="0" err="1" smtClean="0"/>
              <a:t>masing-masing</a:t>
            </a:r>
            <a:r>
              <a:rPr kumimoji="1" lang="en-US" altLang="ja-JP" dirty="0" smtClean="0"/>
              <a:t> </a:t>
            </a:r>
            <a:r>
              <a:rPr kumimoji="1" lang="en-US" altLang="ja-JP" dirty="0" err="1" smtClean="0"/>
              <a:t>kelompok</a:t>
            </a:r>
            <a:r>
              <a:rPr kumimoji="1" lang="en-US" altLang="ja-JP" dirty="0" smtClean="0"/>
              <a:t>.</a:t>
            </a:r>
          </a:p>
          <a:p>
            <a:r>
              <a:rPr kumimoji="1" lang="en-US" altLang="ja-JP" dirty="0" err="1" smtClean="0"/>
              <a:t>Siswa</a:t>
            </a:r>
            <a:r>
              <a:rPr kumimoji="1" lang="en-US" altLang="ja-JP" baseline="0" dirty="0" smtClean="0"/>
              <a:t> </a:t>
            </a:r>
            <a:r>
              <a:rPr kumimoji="1" lang="en-US" altLang="ja-JP" baseline="0" dirty="0" err="1" smtClean="0"/>
              <a:t>mencari</a:t>
            </a:r>
            <a:r>
              <a:rPr kumimoji="1" lang="en-US" altLang="ja-JP" baseline="0" dirty="0" smtClean="0"/>
              <a:t> </a:t>
            </a:r>
            <a:r>
              <a:rPr kumimoji="1" lang="en-US" altLang="ja-JP" baseline="0" dirty="0" err="1" smtClean="0"/>
              <a:t>informasi</a:t>
            </a:r>
            <a:r>
              <a:rPr kumimoji="1" lang="en-US" altLang="ja-JP" baseline="0" dirty="0" smtClean="0"/>
              <a:t> di URL </a:t>
            </a:r>
            <a:r>
              <a:rPr kumimoji="1" lang="en-US" altLang="ja-JP" baseline="0" dirty="0" err="1" smtClean="0"/>
              <a:t>ini</a:t>
            </a:r>
            <a:r>
              <a:rPr kumimoji="1" lang="en-US" altLang="ja-JP" baseline="0" dirty="0" smtClean="0"/>
              <a:t>.</a:t>
            </a:r>
          </a:p>
          <a:p>
            <a:r>
              <a:rPr kumimoji="1" lang="en-US" altLang="ja-JP" dirty="0" smtClean="0"/>
              <a:t>Slide </a:t>
            </a:r>
            <a:r>
              <a:rPr kumimoji="1" lang="en-US" altLang="ja-JP" dirty="0" err="1" smtClean="0"/>
              <a:t>ini</a:t>
            </a:r>
            <a:r>
              <a:rPr kumimoji="1" lang="en-US" altLang="ja-JP" dirty="0" smtClean="0"/>
              <a:t> </a:t>
            </a:r>
            <a:r>
              <a:rPr kumimoji="1" lang="en-US" altLang="ja-JP" dirty="0" err="1" smtClean="0"/>
              <a:t>hanya</a:t>
            </a:r>
            <a:r>
              <a:rPr kumimoji="1" lang="en-US" altLang="ja-JP" dirty="0" smtClean="0"/>
              <a:t> </a:t>
            </a:r>
            <a:r>
              <a:rPr kumimoji="1" lang="en-US" altLang="ja-JP" dirty="0" err="1" smtClean="0"/>
              <a:t>menjelaskan</a:t>
            </a:r>
            <a:r>
              <a:rPr kumimoji="1" lang="en-US" altLang="ja-JP" dirty="0" smtClean="0"/>
              <a:t> </a:t>
            </a:r>
            <a:r>
              <a:rPr kumimoji="1" lang="en-US" altLang="ja-JP" dirty="0" err="1" smtClean="0"/>
              <a:t>cara</a:t>
            </a:r>
            <a:r>
              <a:rPr kumimoji="1" lang="en-US" altLang="ja-JP" dirty="0" smtClean="0"/>
              <a:t> </a:t>
            </a:r>
            <a:r>
              <a:rPr kumimoji="1" lang="en-US" altLang="ja-JP" dirty="0" err="1" smtClean="0"/>
              <a:t>survei</a:t>
            </a:r>
            <a:r>
              <a:rPr kumimoji="1" lang="en-US" altLang="ja-JP" dirty="0" smtClean="0"/>
              <a:t>,</a:t>
            </a:r>
            <a:r>
              <a:rPr kumimoji="1" lang="en-US" altLang="ja-JP" baseline="0" dirty="0" smtClean="0"/>
              <a:t> </a:t>
            </a:r>
            <a:r>
              <a:rPr kumimoji="1" lang="en-US" altLang="ja-JP" baseline="0" dirty="0" err="1" smtClean="0"/>
              <a:t>akan</a:t>
            </a:r>
            <a:r>
              <a:rPr kumimoji="1" lang="en-US" altLang="ja-JP" baseline="0" dirty="0" smtClean="0"/>
              <a:t> </a:t>
            </a:r>
            <a:r>
              <a:rPr kumimoji="1" lang="en-US" altLang="ja-JP" baseline="0" dirty="0" err="1" smtClean="0"/>
              <a:t>tetapi</a:t>
            </a:r>
            <a:r>
              <a:rPr kumimoji="1" lang="en-US" altLang="ja-JP" baseline="0" dirty="0" smtClean="0"/>
              <a:t> </a:t>
            </a:r>
            <a:r>
              <a:rPr kumimoji="1" lang="en-US" altLang="ja-JP" baseline="0" dirty="0" err="1" smtClean="0"/>
              <a:t>sebelum</a:t>
            </a:r>
            <a:r>
              <a:rPr kumimoji="1" lang="en-US" altLang="ja-JP" baseline="0" dirty="0" smtClean="0"/>
              <a:t> </a:t>
            </a:r>
            <a:r>
              <a:rPr kumimoji="1" lang="en-US" altLang="ja-JP" baseline="0" dirty="0" err="1" smtClean="0"/>
              <a:t>survei</a:t>
            </a:r>
            <a:r>
              <a:rPr kumimoji="1" lang="en-US" altLang="ja-JP" baseline="0" dirty="0" smtClean="0"/>
              <a:t> </a:t>
            </a:r>
            <a:r>
              <a:rPr kumimoji="1" lang="en-US" altLang="ja-JP" baseline="0" dirty="0" err="1" smtClean="0"/>
              <a:t>dilakukan</a:t>
            </a:r>
            <a:r>
              <a:rPr kumimoji="1" lang="en-US" altLang="ja-JP" baseline="0" dirty="0" smtClean="0"/>
              <a:t> </a:t>
            </a:r>
            <a:r>
              <a:rPr kumimoji="1" lang="en-US" altLang="ja-JP" baseline="0" dirty="0" err="1" smtClean="0"/>
              <a:t>sebaiknya</a:t>
            </a:r>
            <a:r>
              <a:rPr kumimoji="1" lang="en-US" altLang="ja-JP" baseline="0" dirty="0" smtClean="0"/>
              <a:t> </a:t>
            </a:r>
            <a:r>
              <a:rPr kumimoji="1" lang="en-US" altLang="ja-JP" baseline="0" dirty="0" err="1" smtClean="0"/>
              <a:t>siswa</a:t>
            </a:r>
            <a:r>
              <a:rPr kumimoji="1" lang="en-US" altLang="ja-JP" baseline="0" dirty="0" smtClean="0"/>
              <a:t> </a:t>
            </a:r>
            <a:r>
              <a:rPr kumimoji="1" lang="en-US" altLang="ja-JP" baseline="0" dirty="0" err="1" smtClean="0"/>
              <a:t>melihat</a:t>
            </a:r>
            <a:r>
              <a:rPr kumimoji="1" lang="en-US" altLang="ja-JP" baseline="0" dirty="0" smtClean="0"/>
              <a:t> slide </a:t>
            </a:r>
            <a:r>
              <a:rPr kumimoji="1" lang="en-US" altLang="ja-JP" baseline="0" dirty="0" err="1" smtClean="0"/>
              <a:t>berikut</a:t>
            </a:r>
            <a:r>
              <a:rPr kumimoji="1" lang="en-US" altLang="ja-JP" baseline="0" dirty="0" smtClean="0"/>
              <a:t> </a:t>
            </a:r>
            <a:r>
              <a:rPr kumimoji="1" lang="en-US" altLang="ja-JP" baseline="0" dirty="0" err="1" smtClean="0"/>
              <a:t>dan</a:t>
            </a:r>
            <a:r>
              <a:rPr kumimoji="1" lang="en-US" altLang="ja-JP" baseline="0" dirty="0" smtClean="0"/>
              <a:t> </a:t>
            </a:r>
            <a:r>
              <a:rPr kumimoji="1" lang="en-US" altLang="ja-JP" baseline="0" dirty="0" err="1" smtClean="0"/>
              <a:t>melihat</a:t>
            </a:r>
            <a:r>
              <a:rPr kumimoji="1" lang="en-US" altLang="ja-JP" baseline="0" dirty="0" smtClean="0"/>
              <a:t> </a:t>
            </a:r>
            <a:r>
              <a:rPr kumimoji="1" lang="en-US" altLang="ja-JP" baseline="0" dirty="0" err="1" smtClean="0"/>
              <a:t>cara</a:t>
            </a:r>
            <a:r>
              <a:rPr kumimoji="1" lang="en-US" altLang="ja-JP" baseline="0" dirty="0" smtClean="0"/>
              <a:t> </a:t>
            </a:r>
            <a:r>
              <a:rPr kumimoji="1" lang="en-US" altLang="ja-JP" baseline="0" dirty="0" err="1" smtClean="0"/>
              <a:t>laporan</a:t>
            </a:r>
            <a:r>
              <a:rPr kumimoji="1" lang="en-US" altLang="ja-JP" baseline="0" dirty="0" smtClean="0"/>
              <a:t>.</a:t>
            </a:r>
          </a:p>
          <a:p>
            <a:endParaRPr kumimoji="1" lang="en-US" altLang="ja-JP" baseline="0" dirty="0" smtClean="0"/>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baseline="0" dirty="0" smtClean="0"/>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情報をまとめた表の例</a:t>
            </a:r>
            <a:r>
              <a:rPr kumimoji="1" lang="en-US" altLang="ja-JP" sz="1200" kern="1200" dirty="0" smtClean="0">
                <a:solidFill>
                  <a:schemeClr val="tx1"/>
                </a:solidFill>
                <a:effectLst/>
                <a:latin typeface="+mn-lt"/>
                <a:ea typeface="+mn-ea"/>
                <a:cs typeface="+mn-cs"/>
              </a:rPr>
              <a:t>〉</a:t>
            </a:r>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表の内容</a:t>
            </a:r>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１．制服があるかどうか</a:t>
            </a:r>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２．国の制服があるかどうか。あるならどんな制服か</a:t>
            </a:r>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３．制服は一つだけか</a:t>
            </a:r>
            <a:endParaRPr kumimoji="1" lang="en-US" altLang="ja-JP" sz="1200" kern="1200" dirty="0" smtClean="0">
              <a:solidFill>
                <a:schemeClr val="tx1"/>
              </a:solidFill>
              <a:effectLst/>
              <a:latin typeface="+mn-lt"/>
              <a:ea typeface="+mn-ea"/>
              <a:cs typeface="+mn-cs"/>
            </a:endParaRPr>
          </a:p>
          <a:p>
            <a:pPr lvl="0"/>
            <a:r>
              <a:rPr kumimoji="1" lang="ja-JP" altLang="en-US" sz="1200" kern="1200" dirty="0" smtClean="0">
                <a:solidFill>
                  <a:schemeClr val="tx1"/>
                </a:solidFill>
                <a:effectLst/>
                <a:latin typeface="+mn-lt"/>
                <a:ea typeface="+mn-ea"/>
                <a:cs typeface="+mn-cs"/>
              </a:rPr>
              <a:t>４．制服の種類</a:t>
            </a:r>
            <a:endParaRPr kumimoji="1" lang="en-US" altLang="ja-JP" sz="1200" kern="1200" dirty="0" smtClean="0">
              <a:solidFill>
                <a:schemeClr val="tx1"/>
              </a:solidFill>
              <a:effectLst/>
              <a:latin typeface="+mn-lt"/>
              <a:ea typeface="+mn-ea"/>
              <a:cs typeface="+mn-cs"/>
            </a:endParaRPr>
          </a:p>
          <a:p>
            <a:pPr lvl="0"/>
            <a:r>
              <a:rPr kumimoji="1" lang="ja-JP" altLang="en-US" sz="1200" kern="1200" dirty="0" smtClean="0">
                <a:solidFill>
                  <a:schemeClr val="tx1"/>
                </a:solidFill>
                <a:effectLst/>
                <a:latin typeface="+mn-lt"/>
                <a:ea typeface="+mn-ea"/>
                <a:cs typeface="+mn-cs"/>
              </a:rPr>
              <a:t>５．</a:t>
            </a:r>
            <a:r>
              <a:rPr kumimoji="1" lang="ja-JP" altLang="ja-JP" sz="1200" kern="1200" dirty="0" smtClean="0">
                <a:solidFill>
                  <a:schemeClr val="tx1"/>
                </a:solidFill>
                <a:effectLst/>
                <a:latin typeface="+mn-lt"/>
                <a:ea typeface="+mn-ea"/>
                <a:cs typeface="+mn-cs"/>
              </a:rPr>
              <a:t>その他の特徴（</a:t>
            </a:r>
            <a:r>
              <a:rPr kumimoji="1" lang="ja-JP" altLang="en-US" sz="1200" kern="1200" dirty="0" smtClean="0">
                <a:solidFill>
                  <a:schemeClr val="tx1"/>
                </a:solidFill>
                <a:effectLst/>
                <a:latin typeface="+mn-lt"/>
                <a:ea typeface="+mn-ea"/>
                <a:cs typeface="+mn-cs"/>
              </a:rPr>
              <a:t>その他の面から</a:t>
            </a:r>
            <a:r>
              <a:rPr kumimoji="1" lang="ja-JP" altLang="ja-JP" sz="1200" kern="1200" dirty="0" smtClean="0">
                <a:solidFill>
                  <a:schemeClr val="tx1"/>
                </a:solidFill>
                <a:effectLst/>
                <a:latin typeface="+mn-lt"/>
                <a:ea typeface="+mn-ea"/>
                <a:cs typeface="+mn-cs"/>
              </a:rPr>
              <a:t>）</a:t>
            </a:r>
            <a:r>
              <a:rPr kumimoji="1" lang="en-US" altLang="ja-JP" sz="1200" kern="1200" dirty="0" smtClean="0">
                <a:solidFill>
                  <a:schemeClr val="tx1"/>
                </a:solidFill>
                <a:effectLst/>
                <a:latin typeface="+mn-lt"/>
                <a:ea typeface="+mn-ea"/>
                <a:cs typeface="+mn-cs"/>
              </a:rPr>
              <a:t>〉</a:t>
            </a:r>
            <a:endParaRPr lang="en-US" altLang="ja-JP" dirty="0" smtClean="0">
              <a:effectLst/>
            </a:endParaRPr>
          </a:p>
          <a:p>
            <a:endParaRPr kumimoji="1" lang="en-US" altLang="ja-JP" dirty="0" smtClean="0"/>
          </a:p>
          <a:p>
            <a:r>
              <a:rPr kumimoji="1" lang="ja-JP" altLang="en-US" dirty="0" smtClean="0"/>
              <a:t>教師は各グループに既に</a:t>
            </a:r>
            <a:r>
              <a:rPr kumimoji="1" lang="en-US" altLang="ja-JP" dirty="0" smtClean="0"/>
              <a:t>ASEAN</a:t>
            </a:r>
            <a:r>
              <a:rPr kumimoji="1" lang="ja-JP" altLang="en-US" dirty="0" smtClean="0"/>
              <a:t>のデータが入っている</a:t>
            </a:r>
            <a:r>
              <a:rPr kumimoji="1" lang="en-US" altLang="ja-JP" dirty="0" smtClean="0"/>
              <a:t>One Drive</a:t>
            </a:r>
            <a:r>
              <a:rPr kumimoji="1" lang="ja-JP" altLang="en-US" dirty="0" smtClean="0"/>
              <a:t>の</a:t>
            </a:r>
            <a:r>
              <a:rPr kumimoji="1" lang="en-US" altLang="ja-JP" dirty="0" smtClean="0"/>
              <a:t>URL</a:t>
            </a:r>
            <a:r>
              <a:rPr kumimoji="1" lang="ja-JP" altLang="en-US" dirty="0" smtClean="0"/>
              <a:t>を知らせる。</a:t>
            </a:r>
            <a:endParaRPr kumimoji="1" lang="en-US" altLang="ja-JP" dirty="0" smtClean="0"/>
          </a:p>
          <a:p>
            <a:r>
              <a:rPr kumimoji="1" lang="en-US" altLang="ja-JP" dirty="0" smtClean="0"/>
              <a:t>URL</a:t>
            </a:r>
            <a:r>
              <a:rPr kumimoji="1" lang="ja-JP" altLang="en-US" dirty="0" smtClean="0"/>
              <a:t>はクリックすると出てくる。</a:t>
            </a: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このスライドには調査の方法までしか書いていないが、調査に入る前に次のスライドを見て発表の方法まで確認しておく。</a:t>
            </a:r>
            <a:endParaRPr kumimoji="1" lang="en-US" altLang="ja-JP" dirty="0" smtClean="0"/>
          </a:p>
          <a:p>
            <a:endParaRPr kumimoji="1" lang="en-US"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20</a:t>
            </a:fld>
            <a:endParaRPr kumimoji="1" lang="ja-JP" altLang="en-US"/>
          </a:p>
        </p:txBody>
      </p:sp>
    </p:spTree>
    <p:extLst>
      <p:ext uri="{BB962C8B-B14F-4D97-AF65-F5344CB8AC3E}">
        <p14:creationId xmlns:p14="http://schemas.microsoft.com/office/powerpoint/2010/main" val="3673756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Slide </a:t>
            </a:r>
            <a:r>
              <a:rPr kumimoji="1" lang="en-US" altLang="ja-JP" dirty="0" err="1" smtClean="0"/>
              <a:t>ini</a:t>
            </a:r>
            <a:r>
              <a:rPr kumimoji="1" lang="en-US" altLang="ja-JP" dirty="0" smtClean="0"/>
              <a:t> </a:t>
            </a:r>
            <a:r>
              <a:rPr kumimoji="1" lang="en-US" altLang="ja-JP" dirty="0" err="1" smtClean="0"/>
              <a:t>hanya</a:t>
            </a:r>
            <a:r>
              <a:rPr kumimoji="1" lang="en-US" altLang="ja-JP" dirty="0" smtClean="0"/>
              <a:t> </a:t>
            </a:r>
            <a:r>
              <a:rPr kumimoji="1" lang="en-US" altLang="ja-JP" dirty="0" err="1" smtClean="0"/>
              <a:t>menuliskan</a:t>
            </a:r>
            <a:r>
              <a:rPr kumimoji="1" lang="en-US" altLang="ja-JP" dirty="0" smtClean="0"/>
              <a:t> </a:t>
            </a:r>
            <a:r>
              <a:rPr kumimoji="1" lang="en-US" altLang="ja-JP" dirty="0" err="1" smtClean="0"/>
              <a:t>cara</a:t>
            </a:r>
            <a:r>
              <a:rPr kumimoji="1" lang="en-US" altLang="ja-JP" dirty="0" smtClean="0"/>
              <a:t> </a:t>
            </a:r>
            <a:r>
              <a:rPr kumimoji="1" lang="en-US" altLang="ja-JP" dirty="0" err="1" smtClean="0"/>
              <a:t>melaporkan</a:t>
            </a:r>
            <a:r>
              <a:rPr kumimoji="1" lang="en-US" altLang="ja-JP" dirty="0" smtClean="0"/>
              <a:t> </a:t>
            </a:r>
            <a:r>
              <a:rPr kumimoji="1" lang="en-US" altLang="ja-JP" dirty="0" err="1" smtClean="0"/>
              <a:t>hasil</a:t>
            </a:r>
            <a:r>
              <a:rPr kumimoji="1" lang="en-US" altLang="ja-JP" baseline="0" dirty="0" smtClean="0"/>
              <a:t> </a:t>
            </a:r>
            <a:r>
              <a:rPr kumimoji="1" lang="en-US" altLang="ja-JP" baseline="0" dirty="0" err="1" smtClean="0"/>
              <a:t>survei</a:t>
            </a:r>
            <a:r>
              <a:rPr kumimoji="1" lang="en-US" altLang="ja-JP" baseline="0" dirty="0" smtClean="0"/>
              <a:t> </a:t>
            </a:r>
            <a:r>
              <a:rPr kumimoji="1" lang="en-US" altLang="ja-JP" baseline="0" dirty="0" err="1" smtClean="0"/>
              <a:t>saja</a:t>
            </a:r>
            <a:r>
              <a:rPr kumimoji="1" lang="en-US" altLang="ja-JP" baseline="0" dirty="0" smtClean="0"/>
              <a:t>., </a:t>
            </a:r>
            <a:r>
              <a:rPr kumimoji="1" lang="en-US" altLang="ja-JP" baseline="0" dirty="0" err="1" smtClean="0"/>
              <a:t>akan</a:t>
            </a:r>
            <a:r>
              <a:rPr kumimoji="1" lang="en-US" altLang="ja-JP" baseline="0" dirty="0" smtClean="0"/>
              <a:t> </a:t>
            </a:r>
            <a:r>
              <a:rPr kumimoji="1" lang="en-US" altLang="ja-JP" baseline="0" dirty="0" err="1" smtClean="0"/>
              <a:t>tetapi</a:t>
            </a:r>
            <a:r>
              <a:rPr kumimoji="1" lang="en-US" altLang="ja-JP" baseline="0" dirty="0" smtClean="0"/>
              <a:t> </a:t>
            </a:r>
            <a:r>
              <a:rPr kumimoji="1" lang="en-US" altLang="ja-JP" baseline="0" dirty="0" err="1" smtClean="0"/>
              <a:t>sebelum</a:t>
            </a:r>
            <a:r>
              <a:rPr kumimoji="1" lang="en-US" altLang="ja-JP" baseline="0" dirty="0" smtClean="0"/>
              <a:t> </a:t>
            </a:r>
            <a:r>
              <a:rPr kumimoji="1" lang="en-US" altLang="ja-JP" baseline="0" dirty="0" err="1" smtClean="0"/>
              <a:t>presentasi</a:t>
            </a:r>
            <a:r>
              <a:rPr kumimoji="1" lang="en-US" altLang="ja-JP" baseline="0" dirty="0" smtClean="0"/>
              <a:t> </a:t>
            </a:r>
            <a:r>
              <a:rPr kumimoji="1" lang="en-US" altLang="ja-JP" baseline="0" dirty="0" err="1" smtClean="0"/>
              <a:t>siswa</a:t>
            </a:r>
            <a:r>
              <a:rPr kumimoji="1" lang="en-US" altLang="ja-JP" baseline="0" dirty="0" smtClean="0"/>
              <a:t> </a:t>
            </a:r>
            <a:r>
              <a:rPr kumimoji="1" lang="en-US" altLang="ja-JP" baseline="0" dirty="0" err="1" smtClean="0"/>
              <a:t>perlu</a:t>
            </a:r>
            <a:r>
              <a:rPr kumimoji="1" lang="en-US" altLang="ja-JP" baseline="0" dirty="0" smtClean="0"/>
              <a:t> </a:t>
            </a:r>
            <a:r>
              <a:rPr kumimoji="1" lang="en-US" altLang="ja-JP" baseline="0" dirty="0" err="1" smtClean="0"/>
              <a:t>melihat</a:t>
            </a:r>
            <a:r>
              <a:rPr kumimoji="1" lang="en-US" altLang="ja-JP" baseline="0" dirty="0" smtClean="0"/>
              <a:t> </a:t>
            </a:r>
            <a:r>
              <a:rPr kumimoji="1" lang="en-US" altLang="ja-JP" baseline="0" dirty="0" err="1" smtClean="0"/>
              <a:t>contoh</a:t>
            </a:r>
            <a:r>
              <a:rPr kumimoji="1" lang="en-US" altLang="ja-JP" baseline="0" dirty="0" smtClean="0"/>
              <a:t> </a:t>
            </a:r>
            <a:r>
              <a:rPr kumimoji="1" lang="en-US" altLang="ja-JP" baseline="0" dirty="0" err="1" smtClean="0"/>
              <a:t>presentasi</a:t>
            </a:r>
            <a:r>
              <a:rPr kumimoji="1" lang="en-US" altLang="ja-JP" baseline="0" dirty="0" smtClean="0"/>
              <a:t> di </a:t>
            </a:r>
            <a:r>
              <a:rPr kumimoji="1" lang="en-US" altLang="ja-JP" baseline="0" dirty="0" err="1" smtClean="0"/>
              <a:t>halaman</a:t>
            </a:r>
            <a:r>
              <a:rPr kumimoji="1" lang="en-US" altLang="ja-JP" baseline="0" dirty="0" smtClean="0"/>
              <a:t> </a:t>
            </a:r>
            <a:r>
              <a:rPr kumimoji="1" lang="en-US" altLang="ja-JP" baseline="0" dirty="0" err="1" smtClean="0"/>
              <a:t>berikut</a:t>
            </a:r>
            <a:r>
              <a:rPr kumimoji="1" lang="en-US" altLang="ja-JP" baseline="0" dirty="0" smtClean="0"/>
              <a:t>.</a:t>
            </a:r>
            <a:endParaRPr kumimoji="1" lang="en-US" altLang="ja-JP" dirty="0" smtClean="0"/>
          </a:p>
          <a:p>
            <a:r>
              <a:rPr kumimoji="1" lang="en-US" altLang="ja-JP" dirty="0" err="1" smtClean="0"/>
              <a:t>Ciri</a:t>
            </a:r>
            <a:r>
              <a:rPr kumimoji="1" lang="en-US" altLang="ja-JP" baseline="0" dirty="0" smtClean="0"/>
              <a:t> </a:t>
            </a:r>
            <a:r>
              <a:rPr kumimoji="1" lang="en-US" altLang="ja-JP" baseline="0" dirty="0" err="1" smtClean="0"/>
              <a:t>khas</a:t>
            </a:r>
            <a:r>
              <a:rPr kumimoji="1" lang="en-US" altLang="ja-JP" baseline="0" dirty="0" smtClean="0"/>
              <a:t> yang </a:t>
            </a:r>
            <a:r>
              <a:rPr kumimoji="1" lang="en-US" altLang="ja-JP" baseline="0" dirty="0" err="1" smtClean="0"/>
              <a:t>telah</a:t>
            </a:r>
            <a:r>
              <a:rPr kumimoji="1" lang="en-US" altLang="ja-JP" baseline="0" dirty="0" smtClean="0"/>
              <a:t> </a:t>
            </a:r>
            <a:r>
              <a:rPr kumimoji="1" lang="en-US" altLang="ja-JP" baseline="0" dirty="0" err="1" smtClean="0"/>
              <a:t>dilaporkan</a:t>
            </a:r>
            <a:r>
              <a:rPr kumimoji="1" lang="en-US" altLang="ja-JP" baseline="0" dirty="0" smtClean="0"/>
              <a:t> </a:t>
            </a:r>
            <a:r>
              <a:rPr kumimoji="1" lang="en-US" altLang="ja-JP" baseline="0" dirty="0" err="1" smtClean="0"/>
              <a:t>oleh</a:t>
            </a:r>
            <a:r>
              <a:rPr kumimoji="1" lang="en-US" altLang="ja-JP" baseline="0" dirty="0" smtClean="0"/>
              <a:t> </a:t>
            </a:r>
            <a:r>
              <a:rPr kumimoji="1" lang="en-US" altLang="ja-JP" baseline="0" dirty="0" err="1" smtClean="0"/>
              <a:t>masing-masing</a:t>
            </a:r>
            <a:r>
              <a:rPr kumimoji="1" lang="en-US" altLang="ja-JP" baseline="0" dirty="0" smtClean="0"/>
              <a:t> </a:t>
            </a:r>
            <a:r>
              <a:rPr kumimoji="1" lang="en-US" altLang="ja-JP" baseline="0" dirty="0" err="1" smtClean="0"/>
              <a:t>disimpulkan</a:t>
            </a:r>
            <a:r>
              <a:rPr kumimoji="1" lang="en-US" altLang="ja-JP" baseline="0" dirty="0" smtClean="0"/>
              <a:t> </a:t>
            </a:r>
            <a:r>
              <a:rPr kumimoji="1" lang="en-US" altLang="ja-JP" baseline="0" dirty="0" err="1" smtClean="0"/>
              <a:t>oleh</a:t>
            </a:r>
            <a:r>
              <a:rPr kumimoji="1" lang="en-US" altLang="ja-JP" baseline="0" dirty="0" smtClean="0"/>
              <a:t> guru di </a:t>
            </a:r>
            <a:r>
              <a:rPr kumimoji="1" lang="en-US" altLang="ja-JP" baseline="0" dirty="0" err="1" smtClean="0"/>
              <a:t>papan</a:t>
            </a:r>
            <a:r>
              <a:rPr kumimoji="1" lang="en-US" altLang="ja-JP" baseline="0" dirty="0" smtClean="0"/>
              <a:t> </a:t>
            </a:r>
            <a:r>
              <a:rPr kumimoji="1" lang="en-US" altLang="ja-JP" baseline="0" dirty="0" err="1" smtClean="0"/>
              <a:t>tulis</a:t>
            </a:r>
            <a:r>
              <a:rPr kumimoji="1" lang="en-US" altLang="ja-JP" baseline="0" dirty="0" smtClean="0"/>
              <a:t>..</a:t>
            </a:r>
            <a:endParaRPr kumimoji="1" lang="en-US" altLang="ja-JP" dirty="0" smtClean="0"/>
          </a:p>
          <a:p>
            <a:r>
              <a:rPr kumimoji="1" lang="en-US" altLang="ja-JP" sz="1200" kern="1200" dirty="0" err="1" smtClean="0">
                <a:solidFill>
                  <a:schemeClr val="tx1"/>
                </a:solidFill>
                <a:effectLst/>
                <a:latin typeface="+mn-lt"/>
                <a:ea typeface="+mn-ea"/>
                <a:cs typeface="+mn-cs"/>
              </a:rPr>
              <a:t>Apabila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seluruh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laporan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telah</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selesai</a:t>
            </a:r>
            <a:r>
              <a:rPr kumimoji="1" lang="en-US" altLang="ja-JP" sz="1200" kern="1200" baseline="0" dirty="0" smtClean="0">
                <a:solidFill>
                  <a:schemeClr val="tx1"/>
                </a:solidFill>
                <a:effectLst/>
                <a:latin typeface="+mn-lt"/>
                <a:ea typeface="+mn-ea"/>
                <a:cs typeface="+mn-cs"/>
              </a:rPr>
              <a:t>, guru </a:t>
            </a:r>
            <a:r>
              <a:rPr kumimoji="1" lang="en-US" altLang="ja-JP" sz="1200" kern="1200" baseline="0" dirty="0" err="1" smtClean="0">
                <a:solidFill>
                  <a:schemeClr val="tx1"/>
                </a:solidFill>
                <a:effectLst/>
                <a:latin typeface="+mn-lt"/>
                <a:ea typeface="+mn-ea"/>
                <a:cs typeface="+mn-cs"/>
              </a:rPr>
              <a:t>menggunakan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hasil</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survei</a:t>
            </a:r>
            <a:r>
              <a:rPr kumimoji="1" lang="en-US" altLang="ja-JP" sz="1200" kern="1200" baseline="0" dirty="0" smtClean="0">
                <a:solidFill>
                  <a:schemeClr val="tx1"/>
                </a:solidFill>
                <a:effectLst/>
                <a:latin typeface="+mn-lt"/>
                <a:ea typeface="+mn-ea"/>
                <a:cs typeface="+mn-cs"/>
              </a:rPr>
              <a:t> yang </a:t>
            </a:r>
            <a:r>
              <a:rPr kumimoji="1" lang="en-US" altLang="ja-JP" sz="1200" kern="1200" baseline="0" dirty="0" err="1" smtClean="0">
                <a:solidFill>
                  <a:schemeClr val="tx1"/>
                </a:solidFill>
                <a:effectLst/>
                <a:latin typeface="+mn-lt"/>
                <a:ea typeface="+mn-ea"/>
                <a:cs typeface="+mn-cs"/>
              </a:rPr>
              <a:t>telah</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disimpulkan</a:t>
            </a:r>
            <a:r>
              <a:rPr kumimoji="1" lang="en-US" altLang="ja-JP" sz="1200" kern="1200" baseline="0" dirty="0" smtClean="0">
                <a:solidFill>
                  <a:schemeClr val="tx1"/>
                </a:solidFill>
                <a:effectLst/>
                <a:latin typeface="+mn-lt"/>
                <a:ea typeface="+mn-ea"/>
                <a:cs typeface="+mn-cs"/>
              </a:rPr>
              <a:t> di </a:t>
            </a:r>
            <a:r>
              <a:rPr kumimoji="1" lang="en-US" altLang="ja-JP" sz="1200" kern="1200" baseline="0" dirty="0" err="1" smtClean="0">
                <a:solidFill>
                  <a:schemeClr val="tx1"/>
                </a:solidFill>
                <a:effectLst/>
                <a:latin typeface="+mn-lt"/>
                <a:ea typeface="+mn-ea"/>
                <a:cs typeface="+mn-cs"/>
              </a:rPr>
              <a:t>papan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tulis</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untuk</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meminta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siswa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berdiskusi</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mengenai</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hal</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berikut</a:t>
            </a:r>
            <a:r>
              <a:rPr kumimoji="1" lang="en-US" altLang="ja-JP" sz="1200" kern="1200" baseline="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①</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ciri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khas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seperti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itu</a:t>
            </a:r>
            <a:r>
              <a:rPr kumimoji="1" lang="en-US" altLang="ja-JP" sz="1200" kern="1200" dirty="0" smtClean="0">
                <a:solidFill>
                  <a:schemeClr val="tx1"/>
                </a:solidFill>
                <a:effectLst/>
                <a:latin typeface="+mn-lt"/>
                <a:ea typeface="+mn-ea"/>
                <a:cs typeface="+mn-cs"/>
              </a:rPr>
              <a:t>?</a:t>
            </a:r>
          </a:p>
          <a:p>
            <a:r>
              <a:rPr kumimoji="1" lang="ja-JP" altLang="ja-JP" sz="1200" kern="1200" dirty="0" smtClean="0">
                <a:solidFill>
                  <a:schemeClr val="tx1"/>
                </a:solidFill>
                <a:effectLst/>
                <a:latin typeface="+mn-lt"/>
                <a:ea typeface="+mn-ea"/>
                <a:cs typeface="+mn-cs"/>
              </a:rPr>
              <a:t>②</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Bandingkan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Indonesia</a:t>
            </a:r>
            <a:endParaRPr kumimoji="1" lang="ja-JP"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③</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Bandingkan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antar</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kedua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negara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tidak</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hanya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dengan</a:t>
            </a:r>
            <a:r>
              <a:rPr kumimoji="1" lang="en-US" altLang="ja-JP" sz="1200" kern="1200" baseline="0" dirty="0" smtClean="0">
                <a:solidFill>
                  <a:schemeClr val="tx1"/>
                </a:solidFill>
                <a:effectLst/>
                <a:latin typeface="+mn-lt"/>
                <a:ea typeface="+mn-ea"/>
                <a:cs typeface="+mn-cs"/>
              </a:rPr>
              <a:t> Indonesia.</a:t>
            </a:r>
            <a:r>
              <a:rPr lang="ja-JP" altLang="ja-JP" dirty="0" smtClean="0">
                <a:effectLst/>
              </a:rPr>
              <a:t> </a:t>
            </a:r>
            <a:endParaRPr kumimoji="1" lang="en-US" altLang="ja-JP" dirty="0" smtClean="0"/>
          </a:p>
          <a:p>
            <a:endParaRPr kumimoji="1" lang="en-US" altLang="ja-JP" dirty="0" smtClean="0"/>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調査結果の報告</a:t>
            </a:r>
            <a:r>
              <a:rPr kumimoji="1" lang="en-US" altLang="ja-JP" sz="1200" kern="1200" dirty="0" smtClean="0">
                <a:solidFill>
                  <a:schemeClr val="tx1"/>
                </a:solidFill>
                <a:effectLst/>
                <a:latin typeface="+mn-lt"/>
                <a:ea typeface="+mn-ea"/>
                <a:cs typeface="+mn-cs"/>
              </a:rPr>
              <a:t>〉</a:t>
            </a:r>
          </a:p>
          <a:p>
            <a:r>
              <a:rPr kumimoji="1" lang="en-US" altLang="ja-JP" sz="1200" kern="1200" dirty="0" smtClean="0">
                <a:solidFill>
                  <a:schemeClr val="tx1"/>
                </a:solidFill>
                <a:effectLst/>
                <a:latin typeface="+mn-lt"/>
                <a:ea typeface="+mn-ea"/>
                <a:cs typeface="+mn-cs"/>
              </a:rPr>
              <a:t>〈1</a:t>
            </a:r>
            <a:r>
              <a:rPr kumimoji="1" lang="ja-JP" altLang="ja-JP" sz="1200" kern="1200" dirty="0" smtClean="0">
                <a:solidFill>
                  <a:schemeClr val="tx1"/>
                </a:solidFill>
                <a:effectLst/>
                <a:latin typeface="+mn-lt"/>
                <a:ea typeface="+mn-ea"/>
                <a:cs typeface="+mn-cs"/>
              </a:rPr>
              <a:t>．グループごとに、その国の制服の特徴（制服の写真ともらった情報）を発表します。</a:t>
            </a:r>
          </a:p>
          <a:p>
            <a:r>
              <a:rPr kumimoji="1" lang="en-US" altLang="ja-JP" sz="1200" kern="1200" dirty="0" smtClean="0">
                <a:solidFill>
                  <a:schemeClr val="tx1"/>
                </a:solidFill>
                <a:effectLst/>
                <a:latin typeface="+mn-lt"/>
                <a:ea typeface="+mn-ea"/>
                <a:cs typeface="+mn-cs"/>
              </a:rPr>
              <a:t> 2</a:t>
            </a:r>
            <a:r>
              <a:rPr kumimoji="1" lang="ja-JP" altLang="ja-JP" sz="1200" kern="1200" dirty="0" smtClean="0">
                <a:solidFill>
                  <a:schemeClr val="tx1"/>
                </a:solidFill>
                <a:effectLst/>
                <a:latin typeface="+mn-lt"/>
                <a:ea typeface="+mn-ea"/>
                <a:cs typeface="+mn-cs"/>
              </a:rPr>
              <a:t>．発表の助けになるように、ポスターを作成しましょう。インドネシア語を使ってもいいです。ポスターには制服の写真やイラストも入れましょう。写真を入れる際には</a:t>
            </a:r>
            <a:r>
              <a:rPr kumimoji="1" lang="en-US" altLang="ja-JP" sz="1200" kern="1200" dirty="0" smtClean="0">
                <a:solidFill>
                  <a:schemeClr val="tx1"/>
                </a:solidFill>
                <a:effectLst/>
                <a:latin typeface="+mn-lt"/>
                <a:ea typeface="+mn-ea"/>
                <a:cs typeface="+mn-cs"/>
              </a:rPr>
              <a:t>URL</a:t>
            </a:r>
            <a:r>
              <a:rPr kumimoji="1" lang="ja-JP" altLang="ja-JP" sz="1200" kern="1200" dirty="0" smtClean="0">
                <a:solidFill>
                  <a:schemeClr val="tx1"/>
                </a:solidFill>
                <a:effectLst/>
                <a:latin typeface="+mn-lt"/>
                <a:ea typeface="+mn-ea"/>
                <a:cs typeface="+mn-cs"/>
              </a:rPr>
              <a:t>も</a:t>
            </a:r>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忘れずにかいてください。</a:t>
            </a:r>
          </a:p>
          <a:p>
            <a:r>
              <a:rPr kumimoji="1" lang="en-US" altLang="ja-JP" sz="1200" kern="1200" dirty="0" smtClean="0">
                <a:solidFill>
                  <a:schemeClr val="tx1"/>
                </a:solidFill>
                <a:effectLst/>
                <a:latin typeface="+mn-lt"/>
                <a:ea typeface="+mn-ea"/>
                <a:cs typeface="+mn-cs"/>
              </a:rPr>
              <a:t> 3</a:t>
            </a:r>
            <a:r>
              <a:rPr kumimoji="1" lang="ja-JP" altLang="ja-JP" sz="1200" kern="1200" dirty="0" smtClean="0">
                <a:solidFill>
                  <a:schemeClr val="tx1"/>
                </a:solidFill>
                <a:effectLst/>
                <a:latin typeface="+mn-lt"/>
                <a:ea typeface="+mn-ea"/>
                <a:cs typeface="+mn-cs"/>
              </a:rPr>
              <a:t>．全ての発表が終わったら再びクラスで、各国の制服の特徴やインドネシアとの比較を行いましょう。</a:t>
            </a:r>
            <a:r>
              <a:rPr kumimoji="1" lang="en-US" altLang="ja-JP" sz="1200" kern="1200" dirty="0" smtClean="0">
                <a:solidFill>
                  <a:schemeClr val="tx1"/>
                </a:solidFill>
                <a:effectLst/>
                <a:latin typeface="+mn-lt"/>
                <a:ea typeface="+mn-ea"/>
                <a:cs typeface="+mn-cs"/>
              </a:rPr>
              <a:t>〉</a:t>
            </a:r>
          </a:p>
          <a:p>
            <a:endParaRPr kumimoji="1" lang="en-US" altLang="ja-JP" dirty="0" smtClean="0"/>
          </a:p>
          <a:p>
            <a:r>
              <a:rPr kumimoji="1" lang="ja-JP" altLang="en-US" dirty="0" smtClean="0"/>
              <a:t>このスライドには発表の方法までしか書いていないが、発表前に次のスライドを見て発表例まで確認しておく。</a:t>
            </a:r>
            <a:endParaRPr kumimoji="1" lang="en-US" altLang="ja-JP" dirty="0" smtClean="0"/>
          </a:p>
          <a:p>
            <a:r>
              <a:rPr kumimoji="1" lang="ja-JP" altLang="en-US" dirty="0" smtClean="0"/>
              <a:t>各グループが発表した各国の特徴については、教師がホワイトボードにまとめておく。</a:t>
            </a:r>
            <a:endParaRPr kumimoji="1" lang="en-US" altLang="ja-JP" dirty="0" smtClean="0"/>
          </a:p>
          <a:p>
            <a:r>
              <a:rPr kumimoji="1" lang="ja-JP" altLang="ja-JP" sz="1200" kern="1200" dirty="0" smtClean="0">
                <a:solidFill>
                  <a:schemeClr val="tx1"/>
                </a:solidFill>
                <a:effectLst/>
                <a:latin typeface="+mn-lt"/>
                <a:ea typeface="+mn-ea"/>
                <a:cs typeface="+mn-cs"/>
              </a:rPr>
              <a:t>全ての発表が終わったら、先生がホワイトボードにまとめた表を見ながらクラス全体で各グループの発表を踏まえて、以下の点を中心に話し合う。</a:t>
            </a:r>
          </a:p>
          <a:p>
            <a:r>
              <a:rPr kumimoji="1" lang="ja-JP" altLang="ja-JP" sz="1200" kern="1200" dirty="0" smtClean="0">
                <a:solidFill>
                  <a:schemeClr val="tx1"/>
                </a:solidFill>
                <a:effectLst/>
                <a:latin typeface="+mn-lt"/>
                <a:ea typeface="+mn-ea"/>
                <a:cs typeface="+mn-cs"/>
              </a:rPr>
              <a:t>①</a:t>
            </a:r>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どうしてそのような特徴があるのか、</a:t>
            </a:r>
          </a:p>
          <a:p>
            <a:r>
              <a:rPr kumimoji="1" lang="ja-JP" altLang="ja-JP" sz="1200" kern="1200" dirty="0" smtClean="0">
                <a:solidFill>
                  <a:schemeClr val="tx1"/>
                </a:solidFill>
                <a:effectLst/>
                <a:latin typeface="+mn-lt"/>
                <a:ea typeface="+mn-ea"/>
                <a:cs typeface="+mn-cs"/>
              </a:rPr>
              <a:t>②</a:t>
            </a:r>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インドネシアとの比較。</a:t>
            </a:r>
          </a:p>
          <a:p>
            <a:r>
              <a:rPr kumimoji="1" lang="ja-JP" altLang="ja-JP" sz="1200" kern="1200" dirty="0" smtClean="0">
                <a:solidFill>
                  <a:schemeClr val="tx1"/>
                </a:solidFill>
                <a:effectLst/>
                <a:latin typeface="+mn-lt"/>
                <a:ea typeface="+mn-ea"/>
                <a:cs typeface="+mn-cs"/>
              </a:rPr>
              <a:t>③</a:t>
            </a:r>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インドネシアに限らず２国間の比較。</a:t>
            </a:r>
            <a:r>
              <a:rPr lang="ja-JP" altLang="ja-JP" dirty="0" smtClean="0">
                <a:effectLst/>
              </a:rPr>
              <a:t> </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21</a:t>
            </a:fld>
            <a:endParaRPr kumimoji="1" lang="ja-JP" altLang="en-US"/>
          </a:p>
        </p:txBody>
      </p:sp>
    </p:spTree>
    <p:extLst>
      <p:ext uri="{BB962C8B-B14F-4D97-AF65-F5344CB8AC3E}">
        <p14:creationId xmlns:p14="http://schemas.microsoft.com/office/powerpoint/2010/main" val="3673756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err="1" smtClean="0">
                <a:effectLst/>
              </a:rPr>
              <a:t>Dengarkan</a:t>
            </a:r>
            <a:r>
              <a:rPr kumimoji="1" lang="en-US" altLang="ja-JP" dirty="0" smtClean="0">
                <a:effectLst/>
              </a:rPr>
              <a:t> audio 2 kali, </a:t>
            </a:r>
            <a:r>
              <a:rPr kumimoji="1" lang="en-US" altLang="ja-JP" dirty="0" err="1" smtClean="0">
                <a:effectLst/>
              </a:rPr>
              <a:t>lalu</a:t>
            </a:r>
            <a:r>
              <a:rPr kumimoji="1" lang="en-US" altLang="ja-JP" dirty="0" smtClean="0">
                <a:effectLst/>
              </a:rPr>
              <a:t> </a:t>
            </a:r>
            <a:r>
              <a:rPr kumimoji="1" lang="en-US" altLang="ja-JP" dirty="0" err="1" smtClean="0">
                <a:effectLst/>
              </a:rPr>
              <a:t>konfirmasikan</a:t>
            </a:r>
            <a:r>
              <a:rPr kumimoji="1" lang="en-US" altLang="ja-JP" dirty="0" smtClean="0">
                <a:effectLst/>
              </a:rPr>
              <a:t> </a:t>
            </a:r>
            <a:r>
              <a:rPr kumimoji="1" lang="en-US" altLang="ja-JP" dirty="0" err="1" smtClean="0">
                <a:effectLst/>
              </a:rPr>
              <a:t>arti</a:t>
            </a:r>
            <a:r>
              <a:rPr kumimoji="1" lang="en-US" altLang="ja-JP" baseline="0" dirty="0" smtClean="0">
                <a:effectLst/>
              </a:rPr>
              <a:t> </a:t>
            </a:r>
            <a:r>
              <a:rPr kumimoji="1" lang="en-US" altLang="ja-JP" baseline="0" dirty="0" err="1" smtClean="0">
                <a:effectLst/>
              </a:rPr>
              <a:t>kalimatnya</a:t>
            </a:r>
            <a:r>
              <a:rPr kumimoji="1" lang="en-US" altLang="ja-JP" baseline="0" dirty="0" smtClean="0">
                <a:effectLst/>
              </a:rPr>
              <a:t>.</a:t>
            </a:r>
          </a:p>
          <a:p>
            <a:r>
              <a:rPr kumimoji="1" lang="en-US" altLang="ja-JP" baseline="0" dirty="0" err="1" smtClean="0">
                <a:effectLst/>
              </a:rPr>
              <a:t>Setelah</a:t>
            </a:r>
            <a:r>
              <a:rPr kumimoji="1" lang="en-US" altLang="ja-JP" baseline="0" dirty="0" smtClean="0">
                <a:effectLst/>
              </a:rPr>
              <a:t> </a:t>
            </a:r>
            <a:r>
              <a:rPr kumimoji="1" lang="en-US" altLang="ja-JP" baseline="0" dirty="0" err="1" smtClean="0">
                <a:effectLst/>
              </a:rPr>
              <a:t>itu</a:t>
            </a:r>
            <a:r>
              <a:rPr kumimoji="1" lang="en-US" altLang="ja-JP" baseline="0" dirty="0" smtClean="0">
                <a:effectLst/>
              </a:rPr>
              <a:t>, </a:t>
            </a:r>
            <a:r>
              <a:rPr kumimoji="1" lang="en-US" altLang="ja-JP" baseline="0" dirty="0" err="1" smtClean="0">
                <a:effectLst/>
              </a:rPr>
              <a:t>kelompok</a:t>
            </a:r>
            <a:r>
              <a:rPr kumimoji="1" lang="en-US" altLang="ja-JP" baseline="0" dirty="0" smtClean="0">
                <a:effectLst/>
              </a:rPr>
              <a:t> </a:t>
            </a:r>
            <a:r>
              <a:rPr kumimoji="1" lang="en-US" altLang="ja-JP" baseline="0" dirty="0" err="1" smtClean="0">
                <a:effectLst/>
              </a:rPr>
              <a:t>secara</a:t>
            </a:r>
            <a:r>
              <a:rPr kumimoji="1" lang="en-US" altLang="ja-JP" baseline="0" dirty="0" smtClean="0">
                <a:effectLst/>
              </a:rPr>
              <a:t> </a:t>
            </a:r>
            <a:r>
              <a:rPr kumimoji="1" lang="en-US" altLang="ja-JP" baseline="0" dirty="0" err="1" smtClean="0">
                <a:effectLst/>
              </a:rPr>
              <a:t>berurutan</a:t>
            </a:r>
            <a:r>
              <a:rPr kumimoji="1" lang="en-US" altLang="ja-JP" baseline="0" dirty="0" smtClean="0">
                <a:effectLst/>
              </a:rPr>
              <a:t> </a:t>
            </a:r>
            <a:r>
              <a:rPr kumimoji="1" lang="en-US" altLang="ja-JP" baseline="0" dirty="0" err="1" smtClean="0">
                <a:effectLst/>
              </a:rPr>
              <a:t>melakukan</a:t>
            </a:r>
            <a:r>
              <a:rPr kumimoji="1" lang="en-US" altLang="ja-JP" baseline="0" dirty="0" smtClean="0">
                <a:effectLst/>
              </a:rPr>
              <a:t> </a:t>
            </a:r>
            <a:r>
              <a:rPr kumimoji="1" lang="en-US" altLang="ja-JP" baseline="0" dirty="0" err="1" smtClean="0">
                <a:effectLst/>
              </a:rPr>
              <a:t>presentasi</a:t>
            </a:r>
            <a:r>
              <a:rPr kumimoji="1" lang="en-US" altLang="ja-JP" baseline="0" dirty="0" smtClean="0">
                <a:effectLst/>
              </a:rPr>
              <a:t>.</a:t>
            </a:r>
          </a:p>
          <a:p>
            <a:r>
              <a:rPr kumimoji="1" lang="en-US" altLang="ja-JP" baseline="0" dirty="0" err="1" smtClean="0">
                <a:effectLst/>
              </a:rPr>
              <a:t>Setelah</a:t>
            </a:r>
            <a:r>
              <a:rPr kumimoji="1" lang="en-US" altLang="ja-JP" baseline="0" dirty="0" smtClean="0">
                <a:effectLst/>
              </a:rPr>
              <a:t> </a:t>
            </a:r>
            <a:r>
              <a:rPr kumimoji="1" lang="en-US" altLang="ja-JP" baseline="0" dirty="0" err="1" smtClean="0">
                <a:effectLst/>
              </a:rPr>
              <a:t>presentasi</a:t>
            </a:r>
            <a:r>
              <a:rPr kumimoji="1" lang="en-US" altLang="ja-JP" baseline="0" dirty="0" smtClean="0">
                <a:effectLst/>
              </a:rPr>
              <a:t>, </a:t>
            </a:r>
            <a:r>
              <a:rPr kumimoji="1" lang="en-US" altLang="ja-JP" baseline="0" dirty="0" err="1" smtClean="0">
                <a:effectLst/>
              </a:rPr>
              <a:t>dilakukan</a:t>
            </a:r>
            <a:r>
              <a:rPr kumimoji="1" lang="en-US" altLang="ja-JP" baseline="0" dirty="0" smtClean="0">
                <a:effectLst/>
              </a:rPr>
              <a:t> </a:t>
            </a:r>
            <a:r>
              <a:rPr kumimoji="1" lang="en-US" altLang="ja-JP" baseline="0" dirty="0" err="1" smtClean="0">
                <a:effectLst/>
              </a:rPr>
              <a:t>diskusi</a:t>
            </a:r>
            <a:r>
              <a:rPr kumimoji="1" lang="en-US" altLang="ja-JP" baseline="0" dirty="0" smtClean="0">
                <a:effectLst/>
              </a:rPr>
              <a:t>.</a:t>
            </a:r>
          </a:p>
          <a:p>
            <a:endParaRPr kumimoji="1" lang="en-US" altLang="ja-JP" baseline="0" dirty="0" smtClean="0">
              <a:effectLst/>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baseline="0" dirty="0" smtClean="0">
              <a:effectLst/>
            </a:endParaRPr>
          </a:p>
          <a:p>
            <a:r>
              <a:rPr kumimoji="1" lang="en-US" altLang="ja-JP" dirty="0" smtClean="0">
                <a:effectLst/>
              </a:rPr>
              <a:t>〈</a:t>
            </a:r>
            <a:r>
              <a:rPr kumimoji="1" lang="ja-JP" altLang="en-US" dirty="0" smtClean="0">
                <a:effectLst/>
              </a:rPr>
              <a:t>コメント：</a:t>
            </a:r>
            <a:r>
              <a:rPr kumimoji="1" lang="ja-JP" altLang="ja-JP" sz="1200" kern="1200" dirty="0" smtClean="0">
                <a:solidFill>
                  <a:schemeClr val="tx1"/>
                </a:solidFill>
                <a:effectLst/>
                <a:latin typeface="+mn-lt"/>
                <a:ea typeface="+mn-ea"/>
                <a:cs typeface="+mn-cs"/>
              </a:rPr>
              <a:t>①その国の制服の特徴、特徴がある理由②インドネシアとの比較をインドネシア語で行う。</a:t>
            </a:r>
            <a:r>
              <a:rPr lang="en-US" altLang="ja-JP" dirty="0" smtClean="0">
                <a:effectLst/>
              </a:rPr>
              <a:t>〉</a:t>
            </a: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effectLst/>
              </a:rPr>
              <a:t>〈</a:t>
            </a:r>
            <a:r>
              <a:rPr kumimoji="1" lang="ja-JP" altLang="en-US" dirty="0" smtClean="0">
                <a:effectLst/>
              </a:rPr>
              <a:t>オレンジのテキストボックス：</a:t>
            </a:r>
            <a:r>
              <a:rPr kumimoji="1" lang="ja-JP" altLang="ja-JP" sz="1200" kern="1200" dirty="0" smtClean="0">
                <a:solidFill>
                  <a:schemeClr val="tx1"/>
                </a:solidFill>
                <a:effectLst/>
                <a:latin typeface="+mn-lt"/>
                <a:ea typeface="+mn-ea"/>
                <a:cs typeface="+mn-cs"/>
              </a:rPr>
              <a:t>他の国と比べてインドネシアの制服の特徴といえるものをまとめましょう。また、どうしてこれらの制服を着るのか考えましょう。</a:t>
            </a:r>
            <a:r>
              <a:rPr kumimoji="1" lang="en-US" altLang="ja-JP" dirty="0" smtClean="0">
                <a:effectLst/>
              </a:rPr>
              <a:t>〉</a:t>
            </a:r>
          </a:p>
          <a:p>
            <a:endParaRPr kumimoji="1" lang="en-US" altLang="ja-JP" baseline="0" dirty="0" smtClean="0">
              <a:effectLst/>
            </a:endParaRPr>
          </a:p>
          <a:p>
            <a:r>
              <a:rPr kumimoji="1" lang="ja-JP" altLang="en-US" dirty="0" smtClean="0">
                <a:effectLst/>
              </a:rPr>
              <a:t>音声を２回ほど聞いて、既習内容なので文の意味を確認する。</a:t>
            </a:r>
            <a:endParaRPr kumimoji="1" lang="en-US" altLang="ja-JP" dirty="0" smtClean="0">
              <a:effectLst/>
            </a:endParaRPr>
          </a:p>
          <a:p>
            <a:r>
              <a:rPr kumimoji="1" lang="ja-JP" altLang="en-US" dirty="0" smtClean="0">
                <a:effectLst/>
              </a:rPr>
              <a:t>それから、順番にグループごとに発表させる。</a:t>
            </a:r>
            <a:endParaRPr kumimoji="1" lang="en-US" altLang="ja-JP" dirty="0" smtClean="0">
              <a:effectLst/>
            </a:endParaRPr>
          </a:p>
          <a:p>
            <a:r>
              <a:rPr kumimoji="1" lang="ja-JP" altLang="en-US" dirty="0" smtClean="0">
                <a:effectLst/>
              </a:rPr>
              <a:t>発表後はディスカッションをする。</a:t>
            </a:r>
            <a:endParaRPr kumimoji="1" lang="en-US" altLang="ja-JP" dirty="0" smtClean="0">
              <a:effectLst/>
            </a:endParaRPr>
          </a:p>
          <a:p>
            <a:endParaRPr kumimoji="1" lang="en-US" altLang="ja-JP" dirty="0" smtClean="0">
              <a:effectLst/>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22</a:t>
            </a:fld>
            <a:endParaRPr kumimoji="1" lang="ja-JP" altLang="en-US"/>
          </a:p>
        </p:txBody>
      </p:sp>
    </p:spTree>
    <p:extLst>
      <p:ext uri="{BB962C8B-B14F-4D97-AF65-F5344CB8AC3E}">
        <p14:creationId xmlns:p14="http://schemas.microsoft.com/office/powerpoint/2010/main" val="2262570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memikirkan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fungsi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pola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maknanya.disampaikan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oleh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kesalahan</a:t>
            </a:r>
            <a:r>
              <a:rPr kumimoji="1" lang="en-US" altLang="ja-JP" sz="1200" kern="1200" dirty="0" smtClean="0">
                <a:solidFill>
                  <a:schemeClr val="tx1"/>
                </a:solidFill>
                <a:effectLst/>
                <a:latin typeface="+mn-lt"/>
                <a:ea typeface="+mn-ea"/>
                <a:cs typeface="+mn-cs"/>
              </a:rPr>
              <a:t>, guru </a:t>
            </a:r>
            <a:r>
              <a:rPr kumimoji="1" lang="en-US" altLang="ja-JP" sz="1200" kern="1200" dirty="0" err="1" smtClean="0">
                <a:solidFill>
                  <a:schemeClr val="tx1"/>
                </a:solidFill>
                <a:effectLst/>
                <a:latin typeface="+mn-lt"/>
                <a:ea typeface="+mn-ea"/>
                <a:cs typeface="+mn-cs"/>
              </a:rPr>
              <a:t>menanyakan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pendapat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hanya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memberikan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contoh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sejenis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memancing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berpikir</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Di </a:t>
            </a:r>
            <a:r>
              <a:rPr kumimoji="1" lang="en-US" altLang="ja-JP" sz="1200" kern="1200" dirty="0" err="1" smtClean="0">
                <a:solidFill>
                  <a:schemeClr val="tx1"/>
                </a:solidFill>
                <a:effectLst/>
                <a:latin typeface="+mn-lt"/>
                <a:ea typeface="+mn-ea"/>
                <a:cs typeface="+mn-cs"/>
              </a:rPr>
              <a:t>sini</a:t>
            </a:r>
            <a:r>
              <a:rPr kumimoji="1" lang="en-US" altLang="ja-JP" sz="1200" kern="1200" dirty="0" smtClean="0">
                <a:solidFill>
                  <a:schemeClr val="tx1"/>
                </a:solidFill>
                <a:effectLst/>
                <a:latin typeface="+mn-lt"/>
                <a:ea typeface="+mn-ea"/>
                <a:cs typeface="+mn-cs"/>
              </a:rPr>
              <a:t> guru TIDAK </a:t>
            </a:r>
            <a:r>
              <a:rPr kumimoji="1" lang="en-US" altLang="ja-JP" sz="1200" kern="1200" dirty="0" err="1" smtClean="0">
                <a:solidFill>
                  <a:schemeClr val="tx1"/>
                </a:solidFill>
                <a:effectLst/>
                <a:latin typeface="+mn-lt"/>
                <a:ea typeface="+mn-ea"/>
                <a:cs typeface="+mn-cs"/>
              </a:rPr>
              <a:t>menjelaskan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tidak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menuliskan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mengingat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penjelasan</a:t>
            </a:r>
            <a:r>
              <a:rPr kumimoji="1" lang="en-US" altLang="ja-JP" sz="1200" kern="1200" dirty="0" smtClean="0">
                <a:solidFill>
                  <a:schemeClr val="tx1"/>
                </a:solidFill>
                <a:effectLst/>
                <a:latin typeface="+mn-lt"/>
                <a:ea typeface="+mn-ea"/>
                <a:cs typeface="+mn-cs"/>
              </a:rPr>
              <a:t> guru. (</a:t>
            </a:r>
            <a:r>
              <a:rPr kumimoji="1" lang="en-US" altLang="ja-JP" sz="1200" kern="1200" dirty="0" err="1" smtClean="0">
                <a:solidFill>
                  <a:schemeClr val="tx1"/>
                </a:solidFill>
                <a:effectLst/>
                <a:latin typeface="+mn-lt"/>
                <a:ea typeface="+mn-ea"/>
                <a:cs typeface="+mn-cs"/>
              </a:rPr>
              <a:t>fungsi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masing-masing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pola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ditulis</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catatan</a:t>
            </a:r>
            <a:r>
              <a:rPr kumimoji="1" lang="en-US" altLang="ja-JP" sz="1200" kern="1200" dirty="0" smtClean="0">
                <a:solidFill>
                  <a:schemeClr val="tx1"/>
                </a:solidFill>
                <a:effectLst/>
                <a:latin typeface="+mn-lt"/>
                <a:ea typeface="+mn-ea"/>
                <a:cs typeface="+mn-cs"/>
              </a:rPr>
              <a:t>)</a:t>
            </a:r>
            <a:endParaRPr kumimoji="1" lang="en-US" altLang="ja-JP" dirty="0" smtClean="0"/>
          </a:p>
          <a:p>
            <a:endParaRPr kumimoji="1" lang="en-US" altLang="ja-JP" baseline="0" dirty="0" smtClean="0"/>
          </a:p>
          <a:p>
            <a:r>
              <a:rPr kumimoji="1" lang="en-US" altLang="ja-JP" baseline="0" dirty="0" smtClean="0"/>
              <a:t>●</a:t>
            </a:r>
            <a:r>
              <a:rPr kumimoji="1" lang="en-US" altLang="ja-JP" baseline="0" dirty="0" err="1" smtClean="0"/>
              <a:t>Kunci</a:t>
            </a:r>
            <a:r>
              <a:rPr kumimoji="1" lang="en-US" altLang="ja-JP" baseline="0" dirty="0" smtClean="0"/>
              <a:t> </a:t>
            </a:r>
            <a:r>
              <a:rPr kumimoji="1" lang="en-US" altLang="ja-JP" baseline="0" dirty="0" err="1" smtClean="0"/>
              <a:t>jawaban</a:t>
            </a:r>
            <a:endParaRPr kumimoji="1" lang="en-US" altLang="ja-JP" baseline="0" dirty="0" smtClean="0"/>
          </a:p>
          <a:p>
            <a:pPr marL="0" indent="0">
              <a:buNone/>
            </a:pPr>
            <a:r>
              <a:rPr kumimoji="1" lang="en-US" altLang="ja-JP" baseline="0" dirty="0" smtClean="0"/>
              <a:t> </a:t>
            </a:r>
            <a:r>
              <a:rPr kumimoji="1" lang="en-US" altLang="ja-JP" dirty="0" smtClean="0"/>
              <a:t>(2)</a:t>
            </a:r>
            <a:r>
              <a:rPr lang="en-US" altLang="ja-JP" dirty="0" smtClean="0"/>
              <a:t> </a:t>
            </a:r>
            <a:r>
              <a:rPr lang="en-US" altLang="ja-JP" dirty="0" err="1" smtClean="0"/>
              <a:t>Menyatakan</a:t>
            </a:r>
            <a:r>
              <a:rPr lang="en-US" altLang="ja-JP" dirty="0" smtClean="0"/>
              <a:t> </a:t>
            </a:r>
            <a:r>
              <a:rPr lang="en-US" altLang="ja-JP" dirty="0" err="1" smtClean="0"/>
              <a:t>warna</a:t>
            </a:r>
            <a:r>
              <a:rPr lang="en-US" altLang="ja-JP" dirty="0" smtClean="0"/>
              <a:t> </a:t>
            </a:r>
            <a:r>
              <a:rPr lang="en-US" altLang="ja-JP" dirty="0" err="1" smtClean="0"/>
              <a:t>seragam</a:t>
            </a:r>
            <a:r>
              <a:rPr lang="en-US" altLang="ja-JP" dirty="0" smtClean="0"/>
              <a:t> </a:t>
            </a:r>
            <a:r>
              <a:rPr lang="en-US" altLang="ja-JP" dirty="0" err="1" smtClean="0"/>
              <a:t>negara</a:t>
            </a:r>
            <a:r>
              <a:rPr lang="en-US" altLang="ja-JP" dirty="0" smtClean="0"/>
              <a:t> </a:t>
            </a:r>
            <a:r>
              <a:rPr lang="en-US" altLang="ja-JP" dirty="0" err="1" smtClean="0"/>
              <a:t>tertentu</a:t>
            </a:r>
            <a:r>
              <a:rPr lang="en-US" altLang="ja-JP" dirty="0" smtClean="0"/>
              <a:t>.</a:t>
            </a:r>
            <a:r>
              <a:rPr lang="ja-JP" altLang="ja-JP" dirty="0" smtClean="0"/>
              <a:t> </a:t>
            </a:r>
            <a:endParaRPr lang="en-US" altLang="ja-JP" dirty="0" smtClean="0"/>
          </a:p>
          <a:p>
            <a:pPr marL="0" indent="0">
              <a:buNone/>
            </a:pPr>
            <a:endParaRPr kumimoji="1" lang="en-US" altLang="ja-JP" dirty="0" smtClean="0"/>
          </a:p>
          <a:p>
            <a:pPr marL="0" indent="0">
              <a:buNone/>
            </a:pPr>
            <a:r>
              <a:rPr kumimoji="1" lang="en-US" altLang="ja-JP" dirty="0" smtClean="0"/>
              <a:t>_______________________________________________________________________________________________________________________________________________________________________________________</a:t>
            </a:r>
          </a:p>
          <a:p>
            <a:pPr marL="0" indent="0">
              <a:buNone/>
            </a:pP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まとめ、次の括弧にはどのようなことばが入ったでしょうか。それから、次の表現の機能を書き込んでみましょう</a:t>
            </a:r>
            <a:r>
              <a:rPr kumimoji="1" lang="en-US" altLang="ja-JP"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smtClean="0">
                <a:solidFill>
                  <a:schemeClr val="tx1"/>
                </a:solidFill>
                <a:effectLst/>
                <a:latin typeface="+mn-lt"/>
                <a:ea typeface="+mn-ea"/>
                <a:cs typeface="+mn-cs"/>
              </a:rPr>
              <a:t>型の機能や意味を生徒に考え、発表させる。教師は、修正やまとめをする。教師は説明しない。教師の説明を書いたり覚えたりするのではない。</a:t>
            </a:r>
            <a:endParaRPr kumimoji="1" lang="en-US" altLang="ja-JP" dirty="0" smtClean="0"/>
          </a:p>
          <a:p>
            <a:endParaRPr kumimoji="1" lang="en-US" altLang="ja-JP" dirty="0" smtClean="0"/>
          </a:p>
          <a:p>
            <a:r>
              <a:rPr kumimoji="1" lang="en-US" altLang="ja-JP" dirty="0" smtClean="0"/>
              <a:t>●</a:t>
            </a:r>
            <a:r>
              <a:rPr kumimoji="1" lang="ja-JP" altLang="en-US" dirty="0" smtClean="0"/>
              <a:t>解答例</a:t>
            </a: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effectLst/>
                <a:latin typeface="+mn-lt"/>
                <a:ea typeface="+mn-ea"/>
                <a:cs typeface="+mn-cs"/>
              </a:rPr>
              <a:t>（</a:t>
            </a:r>
            <a:r>
              <a:rPr kumimoji="1" lang="en-US" altLang="ja-JP" sz="1200" kern="1200" dirty="0" smtClean="0">
                <a:solidFill>
                  <a:schemeClr val="tx1"/>
                </a:solidFill>
                <a:effectLst/>
                <a:latin typeface="+mn-lt"/>
                <a:ea typeface="+mn-ea"/>
                <a:cs typeface="+mn-cs"/>
              </a:rPr>
              <a:t>2</a:t>
            </a:r>
            <a:r>
              <a:rPr kumimoji="1" lang="ja-JP" altLang="en-US" sz="1200" kern="1200" dirty="0" smtClean="0">
                <a:solidFill>
                  <a:schemeClr val="tx1"/>
                </a:solidFill>
                <a:effectLst/>
                <a:latin typeface="+mn-lt"/>
                <a:ea typeface="+mn-ea"/>
                <a:cs typeface="+mn-cs"/>
              </a:rPr>
              <a:t>）ある国の制服の色が何色か説明する。</a:t>
            </a:r>
            <a:endParaRPr kumimoji="1" lang="en-US" altLang="ja-JP" sz="1200" kern="1200" dirty="0" smtClean="0">
              <a:solidFill>
                <a:schemeClr val="tx1"/>
              </a:solidFill>
              <a:effectLst/>
              <a:latin typeface="+mn-lt"/>
              <a:ea typeface="+mn-ea"/>
              <a:cs typeface="+mn-cs"/>
            </a:endParaRPr>
          </a:p>
          <a:p>
            <a:endParaRPr kumimoji="1" lang="en-US" altLang="ja-JP" baseline="0"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23</a:t>
            </a:fld>
            <a:endParaRPr kumimoji="1" lang="ja-JP" altLang="en-US"/>
          </a:p>
        </p:txBody>
      </p:sp>
    </p:spTree>
    <p:extLst>
      <p:ext uri="{BB962C8B-B14F-4D97-AF65-F5344CB8AC3E}">
        <p14:creationId xmlns:p14="http://schemas.microsoft.com/office/powerpoint/2010/main" val="933232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日本の２つの高校の学生の写真を見てみましょう。この２枚の写真にはどんな特徴の違いがありますか。</a:t>
            </a:r>
            <a:r>
              <a:rPr lang="ja-JP" altLang="en-US" dirty="0" smtClean="0"/>
              <a:t>友だちと考えてみましょう。</a:t>
            </a:r>
            <a:r>
              <a:rPr kumimoji="1" lang="en-US" altLang="ja-JP"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24</a:t>
            </a:fld>
            <a:endParaRPr kumimoji="1" lang="ja-JP" altLang="en-US"/>
          </a:p>
        </p:txBody>
      </p:sp>
    </p:spTree>
    <p:extLst>
      <p:ext uri="{BB962C8B-B14F-4D97-AF65-F5344CB8AC3E}">
        <p14:creationId xmlns:p14="http://schemas.microsoft.com/office/powerpoint/2010/main" val="24851264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tertulis</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buku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Kemudian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mengamati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foto</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memikirkannya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tiap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pertanyaan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lalu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mendiskusikannya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kelompoknya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Setelah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hasil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pemikiran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dipresentasikan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seluruh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usahakan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kesempatan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berbicara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diberikan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seimbang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masing-masing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endParaRPr kumimoji="1" lang="en-US" altLang="ja-JP" dirty="0" smtClean="0"/>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dirty="0" smtClean="0"/>
              <a:t>写真は両方</a:t>
            </a:r>
            <a:r>
              <a:rPr kumimoji="1" lang="en-US" altLang="ja-JP" dirty="0" err="1" smtClean="0"/>
              <a:t>Koleksi</a:t>
            </a:r>
            <a:r>
              <a:rPr kumimoji="1" lang="en-US" altLang="ja-JP" dirty="0" smtClean="0"/>
              <a:t> </a:t>
            </a:r>
            <a:r>
              <a:rPr kumimoji="1" lang="en-US" altLang="ja-JP" dirty="0" err="1" smtClean="0"/>
              <a:t>Pribadi</a:t>
            </a:r>
            <a:r>
              <a:rPr kumimoji="1" lang="ja-JP" altLang="en-US" dirty="0" err="1" smtClean="0"/>
              <a:t>。</a:t>
            </a:r>
            <a:endParaRPr kumimoji="1" lang="en-US" altLang="ja-JP" dirty="0" smtClean="0"/>
          </a:p>
          <a:p>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１．</a:t>
            </a:r>
            <a:r>
              <a:rPr kumimoji="1" lang="ja-JP" altLang="ja-JP" sz="1200" kern="1200" dirty="0" smtClean="0">
                <a:solidFill>
                  <a:schemeClr val="tx1"/>
                </a:solidFill>
                <a:effectLst/>
                <a:latin typeface="+mn-lt"/>
                <a:ea typeface="+mn-ea"/>
                <a:cs typeface="+mn-cs"/>
              </a:rPr>
              <a:t>次の写真は日本の２つの高校の学生の写真です。</a:t>
            </a:r>
            <a:r>
              <a:rPr kumimoji="1" lang="ja-JP" altLang="en-US" sz="1200" kern="1200" dirty="0" smtClean="0">
                <a:solidFill>
                  <a:schemeClr val="tx1"/>
                </a:solidFill>
                <a:effectLst/>
                <a:latin typeface="+mn-lt"/>
                <a:ea typeface="+mn-ea"/>
                <a:cs typeface="+mn-cs"/>
              </a:rPr>
              <a:t>２つの写真の違いについて</a:t>
            </a:r>
            <a:r>
              <a:rPr kumimoji="1" lang="ja-JP" altLang="ja-JP" sz="1200" kern="1200" dirty="0" smtClean="0">
                <a:solidFill>
                  <a:schemeClr val="tx1"/>
                </a:solidFill>
                <a:effectLst/>
                <a:latin typeface="+mn-lt"/>
                <a:ea typeface="+mn-ea"/>
                <a:cs typeface="+mn-cs"/>
              </a:rPr>
              <a:t>気がついたこと</a:t>
            </a:r>
            <a:r>
              <a:rPr kumimoji="1" lang="ja-JP" altLang="en-US" sz="1200" kern="1200" dirty="0" smtClean="0">
                <a:solidFill>
                  <a:schemeClr val="tx1"/>
                </a:solidFill>
                <a:effectLst/>
                <a:latin typeface="+mn-lt"/>
                <a:ea typeface="+mn-ea"/>
                <a:cs typeface="+mn-cs"/>
              </a:rPr>
              <a:t>を</a:t>
            </a:r>
            <a:r>
              <a:rPr kumimoji="1" lang="ja-JP" altLang="ja-JP" sz="1200" kern="1200" dirty="0" smtClean="0">
                <a:solidFill>
                  <a:schemeClr val="tx1"/>
                </a:solidFill>
                <a:effectLst/>
                <a:latin typeface="+mn-lt"/>
                <a:ea typeface="+mn-ea"/>
                <a:cs typeface="+mn-cs"/>
              </a:rPr>
              <a:t>友だちと話し合ってみましょう。</a:t>
            </a:r>
            <a:r>
              <a:rPr kumimoji="1" lang="en-US" altLang="ja-JP" dirty="0" smtClean="0"/>
              <a:t>〉</a:t>
            </a:r>
          </a:p>
          <a:p>
            <a:endParaRPr kumimoji="1" lang="en-US" altLang="ja-JP" dirty="0" smtClean="0"/>
          </a:p>
          <a:p>
            <a:r>
              <a:rPr kumimoji="1" lang="ja-JP" altLang="ja-JP" sz="1200" kern="1200" dirty="0" smtClean="0">
                <a:solidFill>
                  <a:schemeClr val="tx1"/>
                </a:solidFill>
                <a:effectLst/>
                <a:latin typeface="+mn-lt"/>
                <a:ea typeface="+mn-ea"/>
                <a:cs typeface="+mn-cs"/>
              </a:rPr>
              <a:t>・問いかけの文を読む（生徒の一人に音読させる）。写真を見る、質問の答えを考える、他の生徒と話し合う。</a:t>
            </a:r>
          </a:p>
          <a:p>
            <a:r>
              <a:rPr kumimoji="1" lang="ja-JP" altLang="ja-JP" sz="1200" kern="1200" dirty="0" smtClean="0">
                <a:solidFill>
                  <a:schemeClr val="tx1"/>
                </a:solidFill>
                <a:effectLst/>
                <a:latin typeface="+mn-lt"/>
                <a:ea typeface="+mn-ea"/>
                <a:cs typeface="+mn-cs"/>
              </a:rPr>
              <a:t>・クラスで結果を共有する。</a:t>
            </a:r>
            <a:r>
              <a:rPr lang="ja-JP" altLang="ja-JP" dirty="0" smtClean="0">
                <a:effectLst/>
              </a:rPr>
              <a:t> </a:t>
            </a:r>
            <a:endParaRPr kumimoji="1" lang="en-US" altLang="ja-JP" dirty="0" smtClean="0"/>
          </a:p>
          <a:p>
            <a:endParaRPr kumimoji="1" lang="en-US" altLang="ja-JP" dirty="0" smtClean="0"/>
          </a:p>
          <a:p>
            <a:endParaRPr kumimoji="1" lang="en-US" altLang="ja-JP" dirty="0" smtClean="0"/>
          </a:p>
          <a:p>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25</a:t>
            </a:fld>
            <a:endParaRPr kumimoji="1" lang="ja-JP" altLang="en-US"/>
          </a:p>
        </p:txBody>
      </p:sp>
    </p:spTree>
    <p:extLst>
      <p:ext uri="{BB962C8B-B14F-4D97-AF65-F5344CB8AC3E}">
        <p14:creationId xmlns:p14="http://schemas.microsoft.com/office/powerpoint/2010/main" val="3761886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tertulis</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buku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Kemudian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mengamati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foto</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serta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memikirkannya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tiap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pertanyaan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lalu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mendiskusikannya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kelompoknya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Setelah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hasil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pemikiran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dipresentasikan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seluruh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usahakan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kesempatan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berbicara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diberikan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seimbang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masing-masing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kelompok</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endParaRPr kumimoji="1" lang="en-US" altLang="ja-JP" dirty="0" smtClean="0"/>
          </a:p>
          <a:p>
            <a:r>
              <a:rPr kumimoji="1" lang="en-US" altLang="ja-JP" u="none" dirty="0" smtClean="0"/>
              <a:t>※ </a:t>
            </a:r>
            <a:r>
              <a:rPr kumimoji="1" lang="en-US" altLang="ja-JP" dirty="0" err="1" smtClean="0"/>
              <a:t>Untuk</a:t>
            </a:r>
            <a:r>
              <a:rPr kumimoji="1" lang="en-US" altLang="ja-JP" dirty="0" smtClean="0"/>
              <a:t> </a:t>
            </a:r>
            <a:r>
              <a:rPr kumimoji="1" lang="en-US" altLang="ja-JP" dirty="0" err="1" smtClean="0"/>
              <a:t>jawaban</a:t>
            </a:r>
            <a:r>
              <a:rPr kumimoji="1" lang="en-US" altLang="ja-JP" dirty="0" smtClean="0"/>
              <a:t> </a:t>
            </a:r>
            <a:r>
              <a:rPr kumimoji="1" lang="en-US" altLang="ja-JP" dirty="0" err="1" smtClean="0"/>
              <a:t>nomor</a:t>
            </a:r>
            <a:r>
              <a:rPr kumimoji="1" lang="en-US" altLang="ja-JP" dirty="0" smtClean="0"/>
              <a:t> 3</a:t>
            </a:r>
            <a:r>
              <a:rPr kumimoji="1" lang="en-US" altLang="ja-JP" baseline="0" dirty="0" smtClean="0"/>
              <a:t>, </a:t>
            </a:r>
            <a:r>
              <a:rPr kumimoji="1" lang="en-US" altLang="ja-JP" baseline="0" dirty="0" err="1" smtClean="0"/>
              <a:t>selain</a:t>
            </a:r>
            <a:r>
              <a:rPr kumimoji="1" lang="en-US" altLang="ja-JP" baseline="0" dirty="0" smtClean="0"/>
              <a:t> </a:t>
            </a:r>
            <a:r>
              <a:rPr kumimoji="1" lang="en-US" altLang="ja-JP" baseline="0" dirty="0" err="1" smtClean="0"/>
              <a:t>menjelaskan</a:t>
            </a:r>
            <a:r>
              <a:rPr kumimoji="1" lang="en-US" altLang="ja-JP" baseline="0" dirty="0" smtClean="0"/>
              <a:t> </a:t>
            </a:r>
            <a:r>
              <a:rPr kumimoji="1" lang="en-US" altLang="ja-JP" baseline="0" dirty="0" err="1" smtClean="0"/>
              <a:t>keuntungan</a:t>
            </a:r>
            <a:r>
              <a:rPr kumimoji="1" lang="en-US" altLang="ja-JP" baseline="0" dirty="0" smtClean="0"/>
              <a:t> </a:t>
            </a:r>
            <a:r>
              <a:rPr kumimoji="1" lang="en-US" altLang="ja-JP" baseline="0" dirty="0" err="1" smtClean="0"/>
              <a:t>menggunakan</a:t>
            </a:r>
            <a:r>
              <a:rPr kumimoji="1" lang="en-US" altLang="ja-JP" baseline="0" dirty="0" smtClean="0"/>
              <a:t> </a:t>
            </a:r>
            <a:r>
              <a:rPr kumimoji="1" lang="en-US" altLang="ja-JP" baseline="0" dirty="0" err="1" smtClean="0"/>
              <a:t>seragam</a:t>
            </a:r>
            <a:r>
              <a:rPr kumimoji="1" lang="en-US" altLang="ja-JP" baseline="0" dirty="0" smtClean="0"/>
              <a:t> </a:t>
            </a:r>
            <a:r>
              <a:rPr kumimoji="1" lang="en-US" altLang="ja-JP" baseline="0" dirty="0" err="1" smtClean="0"/>
              <a:t>sekolah</a:t>
            </a:r>
            <a:r>
              <a:rPr kumimoji="1" lang="en-US" altLang="ja-JP" baseline="0" dirty="0" smtClean="0"/>
              <a:t> </a:t>
            </a:r>
            <a:r>
              <a:rPr kumimoji="1" lang="en-US" altLang="ja-JP" baseline="0" dirty="0" err="1" smtClean="0"/>
              <a:t>pada</a:t>
            </a:r>
            <a:r>
              <a:rPr kumimoji="1" lang="en-US" altLang="ja-JP" baseline="0" dirty="0" smtClean="0"/>
              <a:t> </a:t>
            </a:r>
            <a:r>
              <a:rPr kumimoji="1" lang="en-US" altLang="ja-JP" baseline="0" dirty="0" err="1" smtClean="0"/>
              <a:t>soal</a:t>
            </a:r>
            <a:r>
              <a:rPr kumimoji="1" lang="en-US" altLang="ja-JP" baseline="0" dirty="0" smtClean="0"/>
              <a:t> </a:t>
            </a:r>
            <a:r>
              <a:rPr kumimoji="1" lang="en-US" altLang="ja-JP" baseline="0" dirty="0" err="1" smtClean="0"/>
              <a:t>nomor</a:t>
            </a:r>
            <a:r>
              <a:rPr kumimoji="1" lang="en-US" altLang="ja-JP" baseline="0" dirty="0" smtClean="0"/>
              <a:t> 2, </a:t>
            </a:r>
            <a:r>
              <a:rPr kumimoji="1" lang="en-US" altLang="ja-JP" baseline="0" dirty="0" err="1" smtClean="0"/>
              <a:t>pikirkan</a:t>
            </a:r>
            <a:r>
              <a:rPr kumimoji="1" lang="en-US" altLang="ja-JP" baseline="0" dirty="0" smtClean="0"/>
              <a:t> pula </a:t>
            </a:r>
            <a:r>
              <a:rPr kumimoji="1" lang="en-US" altLang="ja-JP" baseline="0" dirty="0" err="1" smtClean="0"/>
              <a:t>alasan</a:t>
            </a:r>
            <a:r>
              <a:rPr kumimoji="1" lang="en-US" altLang="ja-JP" baseline="0" dirty="0" smtClean="0"/>
              <a:t> </a:t>
            </a:r>
            <a:r>
              <a:rPr kumimoji="1" lang="en-US" altLang="ja-JP" baseline="0" dirty="0" err="1" smtClean="0"/>
              <a:t>pemakaian</a:t>
            </a:r>
            <a:r>
              <a:rPr kumimoji="1" lang="en-US" altLang="ja-JP" baseline="0" dirty="0" smtClean="0"/>
              <a:t> </a:t>
            </a:r>
            <a:r>
              <a:rPr kumimoji="1" lang="en-US" altLang="ja-JP" baseline="0" dirty="0" err="1" smtClean="0"/>
              <a:t>seragam</a:t>
            </a:r>
            <a:r>
              <a:rPr kumimoji="1" lang="en-US" altLang="ja-JP" baseline="0" dirty="0" smtClean="0"/>
              <a:t> batik </a:t>
            </a:r>
            <a:r>
              <a:rPr kumimoji="1" lang="en-US" altLang="ja-JP" baseline="0" dirty="0" err="1" smtClean="0"/>
              <a:t>dan</a:t>
            </a:r>
            <a:r>
              <a:rPr kumimoji="1" lang="en-US" altLang="ja-JP" baseline="0" dirty="0" smtClean="0"/>
              <a:t> </a:t>
            </a:r>
            <a:r>
              <a:rPr kumimoji="1" lang="en-US" altLang="ja-JP" baseline="0" dirty="0" err="1" smtClean="0"/>
              <a:t>pramuka</a:t>
            </a:r>
            <a:r>
              <a:rPr kumimoji="1" lang="en-US" altLang="ja-JP" baseline="0" dirty="0" smtClean="0"/>
              <a:t>.</a:t>
            </a:r>
            <a:endParaRPr kumimoji="1" lang="en-US" altLang="ja-JP" dirty="0" smtClean="0"/>
          </a:p>
          <a:p>
            <a:endParaRPr kumimoji="1" lang="en-US" altLang="ja-JP" dirty="0" smtClean="0"/>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p>
          <a:p>
            <a:r>
              <a:rPr kumimoji="1" lang="en-US" altLang="ja-JP" dirty="0" smtClean="0"/>
              <a:t>〈3.</a:t>
            </a:r>
            <a:r>
              <a:rPr kumimoji="1" lang="ja-JP" altLang="ja-JP" sz="1200" kern="1200" dirty="0" smtClean="0">
                <a:solidFill>
                  <a:schemeClr val="tx1"/>
                </a:solidFill>
                <a:effectLst/>
                <a:latin typeface="+mn-lt"/>
                <a:ea typeface="+mn-ea"/>
                <a:cs typeface="+mn-cs"/>
              </a:rPr>
              <a:t>インドネシアの多くの高校で制服を着るのはどうしてでしょうか。その意味について友だちと話してみましょう。</a:t>
            </a:r>
            <a:r>
              <a:rPr kumimoji="1" lang="en-US" altLang="ja-JP"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〈4.</a:t>
            </a:r>
            <a:r>
              <a:rPr kumimoji="1" lang="ja-JP" altLang="ja-JP" sz="1200" kern="1200" dirty="0" smtClean="0">
                <a:solidFill>
                  <a:schemeClr val="tx1"/>
                </a:solidFill>
                <a:effectLst/>
                <a:latin typeface="+mn-lt"/>
                <a:ea typeface="+mn-ea"/>
                <a:cs typeface="+mn-cs"/>
              </a:rPr>
              <a:t>制服を着る意味についてどんなことを考えましたか。書いてみましょう。</a:t>
            </a:r>
            <a:r>
              <a:rPr kumimoji="1" lang="en-US" altLang="ja-JP" dirty="0" smtClean="0"/>
              <a:t>〉</a:t>
            </a:r>
          </a:p>
          <a:p>
            <a:endParaRPr kumimoji="1" lang="en-US" altLang="ja-JP" dirty="0" smtClean="0"/>
          </a:p>
          <a:p>
            <a:r>
              <a:rPr kumimoji="1" lang="ja-JP" altLang="ja-JP" sz="1200" kern="1200" dirty="0" smtClean="0">
                <a:solidFill>
                  <a:schemeClr val="tx1"/>
                </a:solidFill>
                <a:effectLst/>
                <a:latin typeface="+mn-lt"/>
                <a:ea typeface="+mn-ea"/>
                <a:cs typeface="+mn-cs"/>
              </a:rPr>
              <a:t>・問いかけの文を読む（生徒の一人に音読させる）。写真を見る、質問の答えを考える、他の生徒と話し合う。</a:t>
            </a:r>
          </a:p>
          <a:p>
            <a:r>
              <a:rPr kumimoji="1" lang="ja-JP" altLang="ja-JP" sz="1200" kern="1200" dirty="0" smtClean="0">
                <a:solidFill>
                  <a:schemeClr val="tx1"/>
                </a:solidFill>
                <a:effectLst/>
                <a:latin typeface="+mn-lt"/>
                <a:ea typeface="+mn-ea"/>
                <a:cs typeface="+mn-cs"/>
              </a:rPr>
              <a:t>・クラスで結果を共有する。</a:t>
            </a:r>
            <a:r>
              <a:rPr lang="ja-JP" altLang="ja-JP" dirty="0" smtClean="0">
                <a:effectLst/>
              </a:rPr>
              <a:t> </a:t>
            </a:r>
            <a:endParaRPr lang="en-US" altLang="ja-JP" dirty="0" smtClean="0">
              <a:effectLst/>
            </a:endParaRPr>
          </a:p>
          <a:p>
            <a:endParaRPr kumimoji="1" lang="en-US" altLang="ja-JP" dirty="0" smtClean="0"/>
          </a:p>
          <a:p>
            <a:r>
              <a:rPr kumimoji="1" lang="en-US" altLang="ja-JP" u="none" dirty="0" smtClean="0"/>
              <a:t>※ 3</a:t>
            </a:r>
            <a:r>
              <a:rPr kumimoji="1" lang="ja-JP" altLang="en-US" u="none" dirty="0" smtClean="0"/>
              <a:t>では</a:t>
            </a:r>
            <a:r>
              <a:rPr kumimoji="1" lang="en-US" altLang="ja-JP" sz="1200" u="none" kern="1200" dirty="0" smtClean="0">
                <a:solidFill>
                  <a:schemeClr val="tx1"/>
                </a:solidFill>
                <a:effectLst/>
                <a:latin typeface="+mn-lt"/>
                <a:ea typeface="+mn-ea"/>
                <a:cs typeface="+mn-cs"/>
              </a:rPr>
              <a:t>2</a:t>
            </a:r>
            <a:r>
              <a:rPr kumimoji="1" lang="ja-JP" altLang="ja-JP" sz="1200" u="none" kern="1200" dirty="0" smtClean="0">
                <a:solidFill>
                  <a:schemeClr val="tx1"/>
                </a:solidFill>
                <a:effectLst/>
                <a:latin typeface="+mn-lt"/>
                <a:ea typeface="+mn-ea"/>
                <a:cs typeface="+mn-cs"/>
              </a:rPr>
              <a:t>で考えた制服を着るメリットに加えて、バティックやプラムカの服を着る意味についても考える。</a:t>
            </a:r>
            <a:endParaRPr kumimoji="1" lang="en-US" altLang="ja-JP" u="none"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26</a:t>
            </a:fld>
            <a:endParaRPr kumimoji="1" lang="ja-JP" altLang="en-US"/>
          </a:p>
        </p:txBody>
      </p:sp>
    </p:spTree>
    <p:extLst>
      <p:ext uri="{BB962C8B-B14F-4D97-AF65-F5344CB8AC3E}">
        <p14:creationId xmlns:p14="http://schemas.microsoft.com/office/powerpoint/2010/main" val="3761886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この課で何を勉強しましたか。勉強しているとき、どんなことを考えましたか。ふりかえりましょう。</a:t>
            </a:r>
            <a:r>
              <a:rPr kumimoji="1" lang="en-US" altLang="ja-JP" dirty="0" smtClean="0"/>
              <a:t>〉</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27</a:t>
            </a:fld>
            <a:endParaRPr kumimoji="1" lang="ja-JP" altLang="en-US"/>
          </a:p>
        </p:txBody>
      </p:sp>
    </p:spTree>
    <p:extLst>
      <p:ext uri="{BB962C8B-B14F-4D97-AF65-F5344CB8AC3E}">
        <p14:creationId xmlns:p14="http://schemas.microsoft.com/office/powerpoint/2010/main" val="2447225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contoh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fungsi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kapan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oleh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dimana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tsb</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digunakan</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_______________________________________________________________________________________________________________________________________________________________________________________</a:t>
            </a:r>
          </a:p>
          <a:p>
            <a:pPr marL="0" marR="0" indent="0" algn="l" defTabSz="457200" rtl="0" eaLnBrk="1" fontAlgn="auto" latinLnBrk="0" hangingPunct="1">
              <a:lnSpc>
                <a:spcPct val="100000"/>
              </a:lnSpc>
              <a:spcBef>
                <a:spcPts val="0"/>
              </a:spcBef>
              <a:spcAft>
                <a:spcPts val="0"/>
              </a:spcAft>
              <a:buClrTx/>
              <a:buSzTx/>
              <a:buFontTx/>
              <a:buNone/>
              <a:tabLst/>
              <a:defRPr/>
            </a:pPr>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〈(1)</a:t>
            </a:r>
            <a:r>
              <a:rPr kumimoji="1" lang="ja-JP" altLang="en-US" sz="1200" kern="1200" dirty="0" smtClean="0">
                <a:solidFill>
                  <a:schemeClr val="tx1"/>
                </a:solidFill>
                <a:effectLst/>
                <a:latin typeface="+mn-lt"/>
                <a:ea typeface="+mn-ea"/>
                <a:cs typeface="+mn-cs"/>
              </a:rPr>
              <a:t>どの曜日にどの服を着るか言ったり、聞いたりする。</a:t>
            </a:r>
            <a:r>
              <a:rPr kumimoji="1" lang="en-US" altLang="ja-JP" sz="1200" kern="1200" dirty="0" smtClean="0">
                <a:solidFill>
                  <a:schemeClr val="tx1"/>
                </a:solidFill>
                <a:effectLst/>
                <a:latin typeface="+mn-lt"/>
                <a:ea typeface="+mn-ea"/>
                <a:cs typeface="+mn-cs"/>
              </a:rPr>
              <a:t>〉</a:t>
            </a:r>
            <a:endParaRPr kumimoji="1" lang="en-US" altLang="ja-JP" dirty="0" smtClean="0"/>
          </a:p>
          <a:p>
            <a:endParaRPr kumimoji="1" lang="en-US" altLang="ja-JP" dirty="0" smtClean="0"/>
          </a:p>
          <a:p>
            <a:r>
              <a:rPr kumimoji="1" lang="ja-JP" altLang="ja-JP" sz="1200" kern="1200" dirty="0" smtClean="0">
                <a:solidFill>
                  <a:schemeClr val="tx1"/>
                </a:solidFill>
                <a:effectLst/>
                <a:latin typeface="+mn-lt"/>
                <a:ea typeface="+mn-ea"/>
                <a:cs typeface="+mn-cs"/>
              </a:rPr>
              <a:t>・学習した文型や表現を文字で確認して音読する。</a:t>
            </a:r>
          </a:p>
          <a:p>
            <a:r>
              <a:rPr kumimoji="1" lang="ja-JP" altLang="ja-JP" sz="1200" kern="1200" dirty="0" smtClean="0">
                <a:solidFill>
                  <a:schemeClr val="tx1"/>
                </a:solidFill>
                <a:effectLst/>
                <a:latin typeface="+mn-lt"/>
                <a:ea typeface="+mn-ea"/>
                <a:cs typeface="+mn-cs"/>
              </a:rPr>
              <a:t>・教師は文型がいつ、誰が、どこで使うかを確認する</a:t>
            </a:r>
            <a:r>
              <a:rPr kumimoji="1" lang="ja-JP" altLang="en-US" sz="1200" kern="1200" dirty="0" smtClean="0">
                <a:solidFill>
                  <a:schemeClr val="tx1"/>
                </a:solidFill>
                <a:effectLst/>
                <a:latin typeface="+mn-lt"/>
                <a:ea typeface="+mn-ea"/>
                <a:cs typeface="+mn-cs"/>
              </a:rPr>
              <a:t>。</a:t>
            </a:r>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28</a:t>
            </a:fld>
            <a:endParaRPr kumimoji="1" lang="ja-JP" altLang="en-US"/>
          </a:p>
        </p:txBody>
      </p:sp>
    </p:spTree>
    <p:extLst>
      <p:ext uri="{BB962C8B-B14F-4D97-AF65-F5344CB8AC3E}">
        <p14:creationId xmlns:p14="http://schemas.microsoft.com/office/powerpoint/2010/main" val="40617108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contoh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fungsi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kapan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oleh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dimana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tersebut</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digunakan</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endParaRPr kumimoji="1" lang="en-US" altLang="ja-JP" dirty="0" smtClean="0"/>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dirty="0" smtClean="0"/>
              <a:t>〈(2)</a:t>
            </a:r>
            <a:r>
              <a:rPr kumimoji="1" lang="ja-JP" altLang="en-US" sz="1200" kern="1200" dirty="0" smtClean="0">
                <a:solidFill>
                  <a:schemeClr val="tx1"/>
                </a:solidFill>
                <a:effectLst/>
                <a:latin typeface="+mn-lt"/>
                <a:ea typeface="+mn-ea"/>
                <a:cs typeface="+mn-cs"/>
              </a:rPr>
              <a:t>ある国の制服の色が何色か説明する。</a:t>
            </a:r>
            <a:r>
              <a:rPr kumimoji="1" lang="en-US" altLang="ja-JP" sz="1200" kern="1200" dirty="0" smtClean="0">
                <a:solidFill>
                  <a:schemeClr val="tx1"/>
                </a:solidFill>
                <a:effectLst/>
                <a:latin typeface="+mn-lt"/>
                <a:ea typeface="+mn-ea"/>
                <a:cs typeface="+mn-cs"/>
              </a:rPr>
              <a:t>〉</a:t>
            </a:r>
          </a:p>
          <a:p>
            <a:endParaRPr kumimoji="1" lang="en-US" altLang="ja-JP" dirty="0" smtClean="0"/>
          </a:p>
          <a:p>
            <a:r>
              <a:rPr kumimoji="1" lang="ja-JP" altLang="ja-JP" sz="1200" kern="1200" dirty="0" smtClean="0">
                <a:solidFill>
                  <a:schemeClr val="tx1"/>
                </a:solidFill>
                <a:effectLst/>
                <a:latin typeface="+mn-lt"/>
                <a:ea typeface="+mn-ea"/>
                <a:cs typeface="+mn-cs"/>
              </a:rPr>
              <a:t>・学習した文型や表現を文字で確認して音読する。</a:t>
            </a:r>
          </a:p>
          <a:p>
            <a:r>
              <a:rPr kumimoji="1" lang="ja-JP" altLang="ja-JP" sz="1200" kern="1200" dirty="0" smtClean="0">
                <a:solidFill>
                  <a:schemeClr val="tx1"/>
                </a:solidFill>
                <a:effectLst/>
                <a:latin typeface="+mn-lt"/>
                <a:ea typeface="+mn-ea"/>
                <a:cs typeface="+mn-cs"/>
              </a:rPr>
              <a:t>・教師は文型がいつ、誰が、どこで使うかを確認する</a:t>
            </a:r>
            <a:r>
              <a:rPr kumimoji="1" lang="ja-JP" altLang="en-US" sz="1200" kern="1200" dirty="0" smtClean="0">
                <a:solidFill>
                  <a:schemeClr val="tx1"/>
                </a:solidFill>
                <a:effectLst/>
                <a:latin typeface="+mn-lt"/>
                <a:ea typeface="+mn-ea"/>
                <a:cs typeface="+mn-cs"/>
              </a:rPr>
              <a:t>。</a:t>
            </a:r>
            <a:endParaRPr kumimoji="1" lang="en-US" altLang="ja-JP" dirty="0" smtClean="0"/>
          </a:p>
          <a:p>
            <a:endParaRPr kumimoji="1" lang="en-US" altLang="ja-JP" dirty="0" smtClean="0"/>
          </a:p>
          <a:p>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29</a:t>
            </a:fld>
            <a:endParaRPr kumimoji="1" lang="ja-JP" altLang="en-US"/>
          </a:p>
        </p:txBody>
      </p:sp>
    </p:spTree>
    <p:extLst>
      <p:ext uri="{BB962C8B-B14F-4D97-AF65-F5344CB8AC3E}">
        <p14:creationId xmlns:p14="http://schemas.microsoft.com/office/powerpoint/2010/main" val="4061710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a:t>
            </a:r>
            <a:r>
              <a:rPr lang="ja-JP" altLang="en-US" dirty="0" smtClean="0"/>
              <a:t>あなたは学校に毎日どのような制服を着て行きますか。</a:t>
            </a:r>
            <a:endParaRPr lang="en-US" altLang="ja-JP" dirty="0" smtClean="0"/>
          </a:p>
          <a:p>
            <a:pPr marL="0" indent="0">
              <a:buNone/>
            </a:pPr>
            <a:r>
              <a:rPr lang="ja-JP" altLang="en-US" dirty="0" smtClean="0"/>
              <a:t>ここでは色々な制服の名前を勉強しましょう</a:t>
            </a:r>
            <a:r>
              <a:rPr lang="en-US" altLang="ja-JP" dirty="0" smtClean="0"/>
              <a:t>〉</a:t>
            </a:r>
          </a:p>
          <a:p>
            <a:pPr marL="0" indent="0">
              <a:buNone/>
            </a:pPr>
            <a:endParaRPr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3</a:t>
            </a:fld>
            <a:endParaRPr kumimoji="1" lang="ja-JP" altLang="en-US"/>
          </a:p>
        </p:txBody>
      </p:sp>
    </p:spTree>
    <p:extLst>
      <p:ext uri="{BB962C8B-B14F-4D97-AF65-F5344CB8AC3E}">
        <p14:creationId xmlns:p14="http://schemas.microsoft.com/office/powerpoint/2010/main" val="12877655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err="1" smtClean="0">
                <a:solidFill>
                  <a:schemeClr val="tx1"/>
                </a:solidFill>
                <a:effectLst/>
                <a:latin typeface="+mn-lt"/>
                <a:ea typeface="+mn-ea"/>
                <a:cs typeface="+mn-cs"/>
              </a:rPr>
              <a:t>Merefleksi</a:t>
            </a:r>
            <a:r>
              <a:rPr kumimoji="1" lang="en-US" altLang="ja-JP" sz="1200" kern="1200" dirty="0" smtClean="0">
                <a:solidFill>
                  <a:schemeClr val="tx1"/>
                </a:solidFill>
                <a:effectLst/>
                <a:latin typeface="+mn-lt"/>
                <a:ea typeface="+mn-ea"/>
                <a:cs typeface="+mn-cs"/>
              </a:rPr>
              <a:t> proses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hasil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belajar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Dalam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komentar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diarahkan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menulis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mengapa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dirinya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menilai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sendiri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seperti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alasan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argumennya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menulis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kesan</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dirasakan</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disadari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hubungan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pelajaran</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kesan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pengalaman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luar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sekolah</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endParaRPr kumimoji="1" lang="en-US" altLang="ja-JP" dirty="0" smtClean="0"/>
          </a:p>
          <a:p>
            <a:r>
              <a:rPr kumimoji="1" lang="en-US" altLang="ja-JP" smtClean="0"/>
              <a:t>_______________________________________________________________________________________________________________________________________________________________________________________</a:t>
            </a:r>
          </a:p>
          <a:p>
            <a:endParaRPr kumimoji="1" lang="en-US" altLang="ja-JP" dirty="0" smtClean="0"/>
          </a:p>
          <a:p>
            <a:r>
              <a:rPr kumimoji="1" lang="en-US" altLang="ja-JP" dirty="0" smtClean="0"/>
              <a:t>&lt;</a:t>
            </a:r>
            <a:r>
              <a:rPr kumimoji="1" lang="ja-JP" altLang="en-US" dirty="0" smtClean="0"/>
              <a:t>自己評価</a:t>
            </a:r>
            <a:r>
              <a:rPr kumimoji="1" lang="en-US" altLang="ja-JP" dirty="0" smtClean="0"/>
              <a:t>&gt;</a:t>
            </a:r>
          </a:p>
          <a:p>
            <a:pPr marL="0" lvl="0" indent="0">
              <a:buFont typeface="+mj-lt"/>
              <a:buNone/>
            </a:pPr>
            <a:r>
              <a:rPr kumimoji="1" lang="en-US" altLang="ja-JP" sz="1200" kern="1200" dirty="0" smtClean="0">
                <a:solidFill>
                  <a:schemeClr val="tx1"/>
                </a:solidFill>
                <a:effectLst/>
                <a:latin typeface="+mn-lt"/>
                <a:ea typeface="+mn-ea"/>
                <a:cs typeface="+mn-cs"/>
              </a:rPr>
              <a:t>〈1. </a:t>
            </a:r>
            <a:r>
              <a:rPr kumimoji="1" lang="ja-JP" altLang="ja-JP" sz="1200" kern="1200" dirty="0" smtClean="0">
                <a:solidFill>
                  <a:schemeClr val="tx1"/>
                </a:solidFill>
                <a:effectLst/>
                <a:latin typeface="+mn-lt"/>
                <a:ea typeface="+mn-ea"/>
                <a:cs typeface="+mn-cs"/>
              </a:rPr>
              <a:t>服の名前、曜日、色の言葉、</a:t>
            </a:r>
            <a:r>
              <a:rPr kumimoji="1" lang="en-US" altLang="ja-JP" sz="1200" kern="1200" dirty="0" smtClean="0">
                <a:solidFill>
                  <a:schemeClr val="tx1"/>
                </a:solidFill>
                <a:effectLst/>
                <a:latin typeface="+mn-lt"/>
                <a:ea typeface="+mn-ea"/>
                <a:cs typeface="+mn-cs"/>
              </a:rPr>
              <a:t>ASEAN</a:t>
            </a:r>
            <a:r>
              <a:rPr kumimoji="1" lang="ja-JP" altLang="en-US" sz="1200" kern="1200" dirty="0" smtClean="0">
                <a:solidFill>
                  <a:schemeClr val="tx1"/>
                </a:solidFill>
                <a:effectLst/>
                <a:latin typeface="+mn-lt"/>
                <a:ea typeface="+mn-ea"/>
                <a:cs typeface="+mn-cs"/>
              </a:rPr>
              <a:t>の</a:t>
            </a:r>
            <a:r>
              <a:rPr kumimoji="1" lang="ja-JP" altLang="ja-JP" sz="1200" kern="1200" dirty="0" smtClean="0">
                <a:solidFill>
                  <a:schemeClr val="tx1"/>
                </a:solidFill>
                <a:effectLst/>
                <a:latin typeface="+mn-lt"/>
                <a:ea typeface="+mn-ea"/>
                <a:cs typeface="+mn-cs"/>
              </a:rPr>
              <a:t>国名がわかる。</a:t>
            </a:r>
          </a:p>
          <a:p>
            <a:pPr lvl="0"/>
            <a:r>
              <a:rPr kumimoji="1" lang="en-US" altLang="ja-JP" sz="1200" kern="1200" baseline="0" dirty="0" smtClean="0">
                <a:solidFill>
                  <a:schemeClr val="tx1"/>
                </a:solidFill>
                <a:effectLst/>
                <a:latin typeface="+mn-lt"/>
                <a:ea typeface="+mn-ea"/>
                <a:cs typeface="+mn-cs"/>
              </a:rPr>
              <a:t>  2. </a:t>
            </a:r>
            <a:r>
              <a:rPr kumimoji="1" lang="ja-JP" altLang="ja-JP" sz="1200" kern="1200" dirty="0" smtClean="0">
                <a:solidFill>
                  <a:schemeClr val="tx1"/>
                </a:solidFill>
                <a:effectLst/>
                <a:latin typeface="+mn-lt"/>
                <a:ea typeface="+mn-ea"/>
                <a:cs typeface="+mn-cs"/>
              </a:rPr>
              <a:t>何曜日にどんな服を着るか言える。</a:t>
            </a:r>
          </a:p>
          <a:p>
            <a:pPr lvl="0"/>
            <a:r>
              <a:rPr kumimoji="1" lang="en-US" altLang="ja-JP" sz="1200" kern="1200" dirty="0" smtClean="0">
                <a:solidFill>
                  <a:schemeClr val="tx1"/>
                </a:solidFill>
                <a:effectLst/>
                <a:latin typeface="+mn-lt"/>
                <a:ea typeface="+mn-ea"/>
                <a:cs typeface="+mn-cs"/>
              </a:rPr>
              <a:t>  3. </a:t>
            </a:r>
            <a:r>
              <a:rPr kumimoji="1" lang="ja-JP" altLang="ja-JP" sz="1200" kern="1200" dirty="0" smtClean="0">
                <a:solidFill>
                  <a:schemeClr val="tx1"/>
                </a:solidFill>
                <a:effectLst/>
                <a:latin typeface="+mn-lt"/>
                <a:ea typeface="+mn-ea"/>
                <a:cs typeface="+mn-cs"/>
              </a:rPr>
              <a:t>ある国の制服の色が言える。</a:t>
            </a:r>
          </a:p>
          <a:p>
            <a:pPr lvl="0"/>
            <a:r>
              <a:rPr kumimoji="1" lang="en-US" altLang="ja-JP" sz="1200" kern="1200" dirty="0" smtClean="0">
                <a:solidFill>
                  <a:schemeClr val="tx1"/>
                </a:solidFill>
                <a:effectLst/>
                <a:latin typeface="+mn-lt"/>
                <a:ea typeface="+mn-ea"/>
                <a:cs typeface="+mn-cs"/>
              </a:rPr>
              <a:t>  4. </a:t>
            </a:r>
            <a:r>
              <a:rPr kumimoji="1" lang="ja-JP" altLang="ja-JP" sz="1200" kern="1200" dirty="0" smtClean="0">
                <a:solidFill>
                  <a:schemeClr val="tx1"/>
                </a:solidFill>
                <a:effectLst/>
                <a:latin typeface="+mn-lt"/>
                <a:ea typeface="+mn-ea"/>
                <a:cs typeface="+mn-cs"/>
              </a:rPr>
              <a:t>インターネットを使用し、いろいろな国の制服を調べた。</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  5.</a:t>
            </a:r>
            <a:r>
              <a:rPr kumimoji="1" lang="en-US" altLang="ja-JP" sz="1200" kern="1200" baseline="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この課の学習についてのコメント</a:t>
            </a:r>
            <a:r>
              <a:rPr kumimoji="1" lang="en-US" altLang="ja-JP" dirty="0" smtClean="0"/>
              <a:t>〉</a:t>
            </a:r>
          </a:p>
          <a:p>
            <a:endParaRPr kumimoji="1" lang="en-US" altLang="ja-JP" dirty="0" smtClean="0"/>
          </a:p>
          <a:p>
            <a:r>
              <a:rPr kumimoji="1" lang="ja-JP" altLang="ja-JP" sz="1200" kern="1200" dirty="0" smtClean="0">
                <a:solidFill>
                  <a:schemeClr val="tx1"/>
                </a:solidFill>
                <a:effectLst/>
                <a:latin typeface="+mn-lt"/>
                <a:ea typeface="+mn-ea"/>
                <a:cs typeface="+mn-cs"/>
              </a:rPr>
              <a:t>自分の学習過程や到達をふりかえる。コメントでは、なぜこのような自己評価か（根拠や理由）を書いたり、気づいたことの感想（他の科目や感想、学校外での経験との関連など）を書いたりする。</a:t>
            </a:r>
            <a:r>
              <a:rPr lang="ja-JP" altLang="ja-JP" dirty="0" smtClean="0">
                <a:effectLst/>
              </a:rPr>
              <a:t> </a:t>
            </a:r>
            <a:endParaRPr kumimoji="1" lang="en-US" altLang="ja-JP" dirty="0" smtClean="0"/>
          </a:p>
          <a:p>
            <a:endParaRPr kumimoji="1" lang="en-US" altLang="ja-JP" dirty="0" smtClean="0"/>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30</a:t>
            </a:fld>
            <a:endParaRPr kumimoji="1" lang="ja-JP" altLang="en-US"/>
          </a:p>
        </p:txBody>
      </p:sp>
    </p:spTree>
    <p:extLst>
      <p:ext uri="{BB962C8B-B14F-4D97-AF65-F5344CB8AC3E}">
        <p14:creationId xmlns:p14="http://schemas.microsoft.com/office/powerpoint/2010/main" val="1664261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Sebelum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makna</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Cara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a:t>
            </a:r>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A. </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tanpa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perlihatkan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smtClean="0">
                <a:solidFill>
                  <a:schemeClr val="tx1"/>
                </a:solidFill>
                <a:effectLst/>
                <a:latin typeface="+mn-lt"/>
                <a:ea typeface="+mn-ea"/>
                <a:cs typeface="+mn-cs"/>
              </a:rPr>
              <a:t>Guru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acak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menunjuk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angka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dimaksud</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a:pPr>
            <a:endParaRPr kumimoji="1" lang="en-US" altLang="ja-JP" sz="1200" kern="1200" dirty="0" smtClean="0">
              <a:solidFill>
                <a:schemeClr val="tx1"/>
              </a:solidFill>
              <a:effectLst/>
              <a:latin typeface="+mn-lt"/>
              <a:ea typeface="+mn-ea"/>
              <a:cs typeface="+mn-cs"/>
            </a:endParaRPr>
          </a:p>
          <a:p>
            <a:pPr marL="0" lvl="0" indent="0">
              <a:buFont typeface="+mj-lt"/>
              <a:buNone/>
            </a:pPr>
            <a:r>
              <a:rPr kumimoji="1" lang="en-US" altLang="ja-JP" sz="1200" b="0" kern="1200" dirty="0" smtClean="0">
                <a:solidFill>
                  <a:schemeClr val="tx1"/>
                </a:solidFill>
                <a:effectLst/>
                <a:latin typeface="+mn-lt"/>
                <a:ea typeface="+mn-ea"/>
                <a:cs typeface="+mn-cs"/>
              </a:rPr>
              <a:t>B</a:t>
            </a:r>
            <a:r>
              <a:rPr kumimoji="1" lang="ja-JP" altLang="en-US" sz="1200" b="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ja-JP" altLang="en-US" sz="1200" kern="1200" dirty="0"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mendengar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ucap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ulang</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ditunjuk</a:t>
            </a:r>
            <a:r>
              <a:rPr kumimoji="1" lang="en-US" altLang="ja-JP" sz="1200" kern="1200" dirty="0" smtClean="0">
                <a:solidFill>
                  <a:schemeClr val="tx1"/>
                </a:solidFill>
                <a:effectLst/>
                <a:latin typeface="+mn-lt"/>
                <a:ea typeface="+mn-ea"/>
                <a:cs typeface="+mn-cs"/>
              </a:rPr>
              <a:t> guru.</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kata,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nomor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C</a:t>
            </a:r>
            <a:r>
              <a:rPr kumimoji="1" lang="ja-JP" altLang="en-US"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memasangkan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dekatnya</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sambil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dicek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endParaRPr kumimoji="1" lang="en-US" altLang="ja-JP" sz="1200" kern="120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pertanyaan</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dari</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siswa</a:t>
            </a:r>
            <a:r>
              <a:rPr kumimoji="1" lang="en-US" altLang="ja-JP" sz="1200" kern="1200" baseline="0" dirty="0" smtClean="0">
                <a:solidFill>
                  <a:schemeClr val="tx1"/>
                </a:solidFill>
                <a:effectLst/>
                <a:latin typeface="+mn-lt"/>
                <a:ea typeface="+mn-ea"/>
                <a:cs typeface="+mn-cs"/>
              </a:rPr>
              <a:t>, </a:t>
            </a:r>
            <a:r>
              <a:rPr kumimoji="1" lang="en-US" altLang="ja-JP" sz="1200" kern="1200" baseline="0" dirty="0" err="1" smtClean="0">
                <a:solidFill>
                  <a:schemeClr val="tx1"/>
                </a:solidFill>
                <a:effectLst/>
                <a:latin typeface="+mn-lt"/>
                <a:ea typeface="+mn-ea"/>
                <a:cs typeface="+mn-cs"/>
              </a:rPr>
              <a:t>ajarkan</a:t>
            </a:r>
            <a:r>
              <a:rPr kumimoji="1" lang="en-US" altLang="ja-JP" sz="1200" kern="1200" baseline="0" dirty="0" smtClean="0">
                <a:solidFill>
                  <a:schemeClr val="tx1"/>
                </a:solidFill>
                <a:effectLst/>
                <a:latin typeface="+mn-lt"/>
                <a:ea typeface="+mn-ea"/>
                <a:cs typeface="+mn-cs"/>
              </a:rPr>
              <a:t> kata-kata </a:t>
            </a:r>
            <a:r>
              <a:rPr kumimoji="1" lang="en-US" altLang="ja-JP" sz="1200" kern="1200" baseline="0" dirty="0" err="1" smtClean="0">
                <a:solidFill>
                  <a:schemeClr val="tx1"/>
                </a:solidFill>
                <a:effectLst/>
                <a:latin typeface="+mn-lt"/>
                <a:ea typeface="+mn-ea"/>
                <a:cs typeface="+mn-cs"/>
              </a:rPr>
              <a:t>berikut</a:t>
            </a:r>
            <a:endParaRPr kumimoji="1" lang="en-US" altLang="ja-JP" sz="1200" kern="1200" baseline="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「コースのせいふく（</a:t>
            </a:r>
            <a:r>
              <a:rPr kumimoji="1" lang="en-US" altLang="ja-JP" sz="1200" kern="1200" dirty="0" smtClean="0">
                <a:solidFill>
                  <a:schemeClr val="tx1"/>
                </a:solidFill>
                <a:effectLst/>
                <a:latin typeface="+mn-lt"/>
                <a:ea typeface="+mn-ea"/>
                <a:cs typeface="+mn-cs"/>
              </a:rPr>
              <a:t>SMK)</a:t>
            </a:r>
            <a:r>
              <a:rPr kumimoji="1" lang="ja-JP" altLang="en-US" sz="1200" kern="1200" dirty="0" smtClean="0">
                <a:solidFill>
                  <a:schemeClr val="tx1"/>
                </a:solidFill>
                <a:effectLst/>
                <a:latin typeface="+mn-lt"/>
                <a:ea typeface="+mn-ea"/>
                <a:cs typeface="+mn-cs"/>
              </a:rPr>
              <a:t>」「すきなバティック」「イスラムのふく（ジャカルタ近郊に多い）」「バジュ・クルン」「クバヤ」「ちほうのバティック」</a:t>
            </a:r>
            <a:endParaRPr kumimoji="1" lang="en-US" altLang="ja-JP" sz="1200" kern="1200" dirty="0" smtClean="0">
              <a:solidFill>
                <a:schemeClr val="tx1"/>
              </a:solidFill>
              <a:effectLst/>
              <a:latin typeface="+mn-lt"/>
              <a:ea typeface="+mn-ea"/>
              <a:cs typeface="+mn-cs"/>
            </a:endParaRPr>
          </a:p>
          <a:p>
            <a:pPr marL="0" indent="0">
              <a:buFont typeface="+mj-lt"/>
              <a:buNone/>
            </a:pPr>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mj-lt"/>
              <a:buNone/>
              <a:tabLst/>
              <a:defRPr/>
            </a:pPr>
            <a:r>
              <a:rPr kumimoji="1" lang="ja-JP" altLang="en-US" dirty="0" smtClean="0"/>
              <a:t>写真は全て</a:t>
            </a:r>
            <a:r>
              <a:rPr kumimoji="1" lang="en-US" altLang="ja-JP" dirty="0" err="1" smtClean="0"/>
              <a:t>koleksi</a:t>
            </a:r>
            <a:r>
              <a:rPr kumimoji="1" lang="en-US" altLang="ja-JP" baseline="0" dirty="0" smtClean="0"/>
              <a:t> </a:t>
            </a:r>
            <a:r>
              <a:rPr kumimoji="1" lang="en-US" altLang="ja-JP" baseline="0" dirty="0" err="1" smtClean="0"/>
              <a:t>pribadi</a:t>
            </a:r>
            <a:endParaRPr kumimoji="1" lang="en-US" altLang="ja-JP" baseline="0" dirty="0" smtClean="0"/>
          </a:p>
          <a:p>
            <a:pPr marL="0" indent="0">
              <a:buFont typeface="+mj-lt"/>
              <a:buNone/>
            </a:pPr>
            <a:endParaRPr kumimoji="1" lang="en-US"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音声を聞く前に、場面や絵の内容を確認する。 </a:t>
            </a:r>
          </a:p>
          <a:p>
            <a:r>
              <a:rPr kumimoji="1" lang="en-US" altLang="ja-JP" sz="1200" kern="1200" dirty="0" smtClean="0">
                <a:solidFill>
                  <a:schemeClr val="tx1"/>
                </a:solidFill>
                <a:effectLst/>
                <a:latin typeface="+mn-lt"/>
                <a:ea typeface="+mn-ea"/>
                <a:cs typeface="+mn-cs"/>
              </a:rPr>
              <a:t>A</a:t>
            </a:r>
            <a:r>
              <a:rPr kumimoji="1" lang="ja-JP" altLang="ja-JP" sz="1200" kern="1200" dirty="0" smtClean="0">
                <a:solidFill>
                  <a:schemeClr val="tx1"/>
                </a:solidFill>
                <a:effectLst/>
                <a:latin typeface="+mn-lt"/>
                <a:ea typeface="+mn-ea"/>
                <a:cs typeface="+mn-cs"/>
              </a:rPr>
              <a:t>聞くだけ</a:t>
            </a:r>
          </a:p>
          <a:p>
            <a:r>
              <a:rPr kumimoji="1" lang="ja-JP" altLang="ja-JP" sz="1200" kern="1200" dirty="0" smtClean="0">
                <a:solidFill>
                  <a:schemeClr val="tx1"/>
                </a:solidFill>
                <a:effectLst/>
                <a:latin typeface="+mn-lt"/>
                <a:ea typeface="+mn-ea"/>
                <a:cs typeface="+mn-cs"/>
              </a:rPr>
              <a:t>文字を見ないで</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回、文字を見て</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回、教師が言ったことばの絵を指さししたり番号を言う</a:t>
            </a:r>
          </a:p>
          <a:p>
            <a:r>
              <a:rPr kumimoji="1" lang="en-US" altLang="ja-JP" sz="1200" kern="1200" dirty="0" smtClean="0">
                <a:solidFill>
                  <a:schemeClr val="tx1"/>
                </a:solidFill>
                <a:effectLst/>
                <a:latin typeface="+mn-lt"/>
                <a:ea typeface="+mn-ea"/>
                <a:cs typeface="+mn-cs"/>
              </a:rPr>
              <a:t>B</a:t>
            </a:r>
            <a:r>
              <a:rPr kumimoji="1" lang="ja-JP" altLang="ja-JP" sz="1200" kern="1200" dirty="0" smtClean="0">
                <a:solidFill>
                  <a:schemeClr val="tx1"/>
                </a:solidFill>
                <a:effectLst/>
                <a:latin typeface="+mn-lt"/>
                <a:ea typeface="+mn-ea"/>
                <a:cs typeface="+mn-cs"/>
              </a:rPr>
              <a:t>発音する</a:t>
            </a:r>
          </a:p>
          <a:p>
            <a:r>
              <a:rPr kumimoji="1" lang="ja-JP" altLang="ja-JP" sz="1200" kern="1200" dirty="0" smtClean="0">
                <a:solidFill>
                  <a:schemeClr val="tx1"/>
                </a:solidFill>
                <a:effectLst/>
                <a:latin typeface="+mn-lt"/>
                <a:ea typeface="+mn-ea"/>
                <a:cs typeface="+mn-cs"/>
              </a:rPr>
              <a:t>聞いて繰り返す、教師が指さした絵の言葉を言う（一人の生徒が言い、他の生徒が指さす（</a:t>
            </a:r>
          </a:p>
          <a:p>
            <a:r>
              <a:rPr kumimoji="1" lang="en-US" altLang="ja-JP" sz="1200" kern="1200" dirty="0" smtClean="0">
                <a:solidFill>
                  <a:schemeClr val="tx1"/>
                </a:solidFill>
                <a:effectLst/>
                <a:latin typeface="+mn-lt"/>
                <a:ea typeface="+mn-ea"/>
                <a:cs typeface="+mn-cs"/>
              </a:rPr>
              <a:t>C</a:t>
            </a:r>
            <a:r>
              <a:rPr kumimoji="1" lang="ja-JP" altLang="ja-JP" sz="1200" kern="1200" dirty="0" smtClean="0">
                <a:solidFill>
                  <a:schemeClr val="tx1"/>
                </a:solidFill>
                <a:effectLst/>
                <a:latin typeface="+mn-lt"/>
                <a:ea typeface="+mn-ea"/>
                <a:cs typeface="+mn-cs"/>
              </a:rPr>
              <a:t>文字を確認する</a:t>
            </a:r>
          </a:p>
          <a:p>
            <a:r>
              <a:rPr kumimoji="1" lang="ja-JP" altLang="ja-JP" sz="1200" kern="1200" dirty="0" smtClean="0">
                <a:solidFill>
                  <a:schemeClr val="tx1"/>
                </a:solidFill>
                <a:effectLst/>
                <a:latin typeface="+mn-lt"/>
                <a:ea typeface="+mn-ea"/>
                <a:cs typeface="+mn-cs"/>
              </a:rPr>
              <a:t>絵と言葉を結び付ける、生徒同士で答えを確認する、もう一度聞いてチェックする</a:t>
            </a:r>
            <a:r>
              <a:rPr lang="ja-JP" altLang="ja-JP" dirty="0" smtClean="0">
                <a:effectLst/>
              </a:rPr>
              <a:t> </a:t>
            </a:r>
            <a:endParaRPr kumimoji="1" lang="en-US" altLang="ja-JP" sz="1200" kern="1200" dirty="0" smtClean="0">
              <a:solidFill>
                <a:schemeClr val="tx1"/>
              </a:solidFill>
              <a:effectLst/>
              <a:latin typeface="+mn-lt"/>
              <a:ea typeface="+mn-ea"/>
              <a:cs typeface="+mn-cs"/>
            </a:endParaRPr>
          </a:p>
          <a:p>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学生から質問が出たら以下のことばも教える</a:t>
            </a:r>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「コースの制服（</a:t>
            </a:r>
            <a:r>
              <a:rPr kumimoji="1" lang="en-US" altLang="ja-JP" sz="1200" kern="1200" dirty="0" smtClean="0">
                <a:solidFill>
                  <a:schemeClr val="tx1"/>
                </a:solidFill>
                <a:effectLst/>
                <a:latin typeface="+mn-lt"/>
                <a:ea typeface="+mn-ea"/>
                <a:cs typeface="+mn-cs"/>
              </a:rPr>
              <a:t>SMK)</a:t>
            </a:r>
            <a:r>
              <a:rPr kumimoji="1" lang="ja-JP" altLang="en-US" sz="1200" kern="1200" dirty="0" smtClean="0">
                <a:solidFill>
                  <a:schemeClr val="tx1"/>
                </a:solidFill>
                <a:effectLst/>
                <a:latin typeface="+mn-lt"/>
                <a:ea typeface="+mn-ea"/>
                <a:cs typeface="+mn-cs"/>
              </a:rPr>
              <a:t>」「好きなバティック」「イスラムの服（ジャカルタ近郊に多い）」「バジュ・クルン」「クバヤ」「地方のバティック」</a:t>
            </a:r>
            <a:endParaRPr kumimoji="1" lang="en-US" altLang="ja-JP" sz="1200" kern="1200" dirty="0" smtClean="0">
              <a:solidFill>
                <a:schemeClr val="tx1"/>
              </a:solidFill>
              <a:effectLst/>
              <a:latin typeface="+mn-lt"/>
              <a:ea typeface="+mn-ea"/>
              <a:cs typeface="+mn-cs"/>
            </a:endParaRPr>
          </a:p>
          <a:p>
            <a:endParaRPr kumimoji="1" lang="en-US"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2B7D7C28-D5E2-484D-8EC7-7CAD8C566ED5}" type="slidenum">
              <a:rPr kumimoji="1" lang="ja-JP" altLang="en-US" smtClean="0"/>
              <a:pPr/>
              <a:t>4</a:t>
            </a:fld>
            <a:endParaRPr kumimoji="1" lang="ja-JP" altLang="en-US"/>
          </a:p>
        </p:txBody>
      </p:sp>
    </p:spTree>
    <p:extLst>
      <p:ext uri="{BB962C8B-B14F-4D97-AF65-F5344CB8AC3E}">
        <p14:creationId xmlns:p14="http://schemas.microsoft.com/office/powerpoint/2010/main" val="42835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kalimat</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tersedia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lalu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dalam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belum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tentu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tidak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selalu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harus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Apabila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menjawab</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berbeda</a:t>
            </a:r>
            <a:r>
              <a:rPr kumimoji="1" lang="en-US" altLang="ja-JP" sz="1200" kern="1200" dirty="0" smtClean="0">
                <a:solidFill>
                  <a:schemeClr val="tx1"/>
                </a:solidFill>
                <a:effectLst/>
                <a:latin typeface="+mn-lt"/>
                <a:ea typeface="+mn-ea"/>
                <a:cs typeface="+mn-cs"/>
              </a:rPr>
              <a:t>, guru </a:t>
            </a:r>
            <a:r>
              <a:rPr kumimoji="1" lang="en-US" altLang="ja-JP" sz="1200" kern="1200" dirty="0" err="1" smtClean="0">
                <a:solidFill>
                  <a:schemeClr val="tx1"/>
                </a:solidFill>
                <a:effectLst/>
                <a:latin typeface="+mn-lt"/>
                <a:ea typeface="+mn-ea"/>
                <a:cs typeface="+mn-cs"/>
              </a:rPr>
              <a:t>meminta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argumentasi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menjawab</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berbeda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dalam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Indonesia). </a:t>
            </a:r>
            <a:r>
              <a:rPr kumimoji="1" lang="en-US" altLang="ja-JP" sz="1200" kern="1200" dirty="0" err="1" smtClean="0">
                <a:solidFill>
                  <a:schemeClr val="tx1"/>
                </a:solidFill>
                <a:effectLst/>
                <a:latin typeface="+mn-lt"/>
                <a:ea typeface="+mn-ea"/>
                <a:cs typeface="+mn-cs"/>
              </a:rPr>
              <a:t>Setelah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argumentasinya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diharapkan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bisa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memahami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menerima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berbeda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Jika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tidak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argumen</a:t>
            </a:r>
            <a:r>
              <a:rPr kumimoji="1" lang="en-US" altLang="ja-JP" sz="1200" kern="1200" dirty="0" smtClean="0">
                <a:solidFill>
                  <a:schemeClr val="tx1"/>
                </a:solidFill>
                <a:effectLst/>
                <a:latin typeface="+mn-lt"/>
                <a:ea typeface="+mn-ea"/>
                <a:cs typeface="+mn-cs"/>
              </a:rPr>
              <a:t>, guru </a:t>
            </a:r>
            <a:r>
              <a:rPr kumimoji="1" lang="en-US" altLang="ja-JP" sz="1200" kern="1200" dirty="0" err="1" smtClean="0">
                <a:solidFill>
                  <a:schemeClr val="tx1"/>
                </a:solidFill>
                <a:effectLst/>
                <a:latin typeface="+mn-lt"/>
                <a:ea typeface="+mn-ea"/>
                <a:cs typeface="+mn-cs"/>
              </a:rPr>
              <a:t>bisa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memberikan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kesempatan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kepada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membantu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memikirkan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argumentasinya</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Tujuan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kegiatan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ini</a:t>
            </a:r>
            <a:r>
              <a:rPr kumimoji="1" lang="en-US" altLang="ja-JP" sz="1200" kern="1200" dirty="0" smtClean="0">
                <a:solidFill>
                  <a:schemeClr val="tx1"/>
                </a:solidFill>
                <a:effectLst/>
                <a:latin typeface="+mn-lt"/>
                <a:ea typeface="+mn-ea"/>
                <a:cs typeface="+mn-cs"/>
              </a:rPr>
              <a:t> BUKAN </a:t>
            </a:r>
            <a:r>
              <a:rPr kumimoji="1" lang="en-US" altLang="ja-JP" sz="1200" kern="1200" dirty="0" err="1" smtClean="0">
                <a:solidFill>
                  <a:schemeClr val="tx1"/>
                </a:solidFill>
                <a:effectLst/>
                <a:latin typeface="+mn-lt"/>
                <a:ea typeface="+mn-ea"/>
                <a:cs typeface="+mn-cs"/>
              </a:rPr>
              <a:t>menuliskan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jawaban</a:t>
            </a:r>
            <a:endParaRPr kumimoji="1" lang="ja-JP" altLang="ja-JP" sz="1200" kern="1200" dirty="0" smtClean="0">
              <a:solidFill>
                <a:schemeClr val="tx1"/>
              </a:solidFill>
              <a:effectLst/>
              <a:latin typeface="+mn-lt"/>
              <a:ea typeface="+mn-ea"/>
              <a:cs typeface="+mn-cs"/>
            </a:endParaRPr>
          </a:p>
          <a:p>
            <a:endParaRPr kumimoji="1" lang="en-US" altLang="ja-JP" baseline="0" dirty="0" smtClean="0"/>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baseline="0" dirty="0" smtClean="0"/>
          </a:p>
          <a:p>
            <a:r>
              <a:rPr kumimoji="1" lang="en-US" altLang="ja-JP" baseline="0" dirty="0" smtClean="0"/>
              <a:t>●</a:t>
            </a:r>
            <a:r>
              <a:rPr kumimoji="1" lang="en-US" altLang="ja-JP" baseline="0" dirty="0" err="1" smtClean="0"/>
              <a:t>Kunci</a:t>
            </a:r>
            <a:endParaRPr kumimoji="1" lang="en-US" altLang="ja-JP" baseline="0" dirty="0" smtClean="0"/>
          </a:p>
          <a:p>
            <a:r>
              <a:rPr kumimoji="1" lang="en-US" altLang="ja-JP" baseline="0" dirty="0" smtClean="0"/>
              <a:t>(1) </a:t>
            </a:r>
            <a:r>
              <a:rPr kumimoji="1" lang="ja-JP" altLang="en-US" baseline="0" dirty="0" smtClean="0"/>
              <a:t>インドネシアのせいふく</a:t>
            </a:r>
            <a:endParaRPr kumimoji="1" lang="en-US" altLang="ja-JP" baseline="0" dirty="0" smtClean="0"/>
          </a:p>
          <a:p>
            <a:r>
              <a:rPr kumimoji="1" lang="en-US" altLang="ja-JP" baseline="0" dirty="0" smtClean="0"/>
              <a:t>(2) </a:t>
            </a:r>
            <a:r>
              <a:rPr kumimoji="1" lang="ja-JP" altLang="en-US" baseline="0" dirty="0" smtClean="0"/>
              <a:t>バティック</a:t>
            </a:r>
            <a:endParaRPr kumimoji="1" lang="en-US" altLang="ja-JP" baseline="0" dirty="0" smtClean="0"/>
          </a:p>
          <a:p>
            <a:r>
              <a:rPr kumimoji="1" lang="en-US" altLang="ja-JP" baseline="0" dirty="0" smtClean="0"/>
              <a:t>(3) </a:t>
            </a:r>
            <a:r>
              <a:rPr kumimoji="1" lang="ja-JP" altLang="en-US" baseline="0" dirty="0" smtClean="0"/>
              <a:t>プラムカのせいふく</a:t>
            </a:r>
            <a:endParaRPr kumimoji="1" lang="en-US" altLang="ja-JP" baseline="0" dirty="0" smtClean="0"/>
          </a:p>
          <a:p>
            <a:r>
              <a:rPr kumimoji="1" lang="en-US" altLang="ja-JP" baseline="0" dirty="0" smtClean="0"/>
              <a:t>(4) </a:t>
            </a:r>
            <a:r>
              <a:rPr kumimoji="1" lang="ja-JP" altLang="en-US" baseline="0" dirty="0" smtClean="0"/>
              <a:t>すきなふく</a:t>
            </a:r>
            <a:endParaRPr kumimoji="1" lang="en-US" altLang="ja-JP" baseline="0" dirty="0" smtClean="0"/>
          </a:p>
          <a:p>
            <a:r>
              <a:rPr kumimoji="1" lang="en-US" altLang="ja-JP" baseline="0" dirty="0" smtClean="0"/>
              <a:t>(5) ???</a:t>
            </a:r>
          </a:p>
          <a:p>
            <a:r>
              <a:rPr kumimoji="1" lang="en-US" altLang="ja-JP" baseline="0" dirty="0" smtClean="0"/>
              <a:t>(6) ???</a:t>
            </a:r>
          </a:p>
          <a:p>
            <a:endParaRPr kumimoji="1" lang="en-US" altLang="ja-JP" dirty="0" smtClean="0"/>
          </a:p>
          <a:p>
            <a:r>
              <a:rPr kumimoji="1" lang="en-US" altLang="ja-JP" dirty="0" smtClean="0"/>
              <a:t>〈(1)</a:t>
            </a:r>
            <a:r>
              <a:rPr kumimoji="1" lang="ja-JP" altLang="en-US" dirty="0" smtClean="0"/>
              <a:t>下は灰色、シャツは白。</a:t>
            </a:r>
            <a:r>
              <a:rPr kumimoji="1" lang="en-US" altLang="ja-JP" dirty="0" smtClean="0"/>
              <a:t>(</a:t>
            </a:r>
            <a:r>
              <a:rPr kumimoji="1" lang="ja-JP" altLang="en-US" dirty="0" smtClean="0"/>
              <a:t>インドネシアの制服）</a:t>
            </a:r>
            <a:endParaRPr kumimoji="1" lang="en-US" altLang="ja-JP" dirty="0" smtClean="0"/>
          </a:p>
          <a:p>
            <a:r>
              <a:rPr kumimoji="1" lang="en-US" altLang="ja-JP" dirty="0" smtClean="0"/>
              <a:t>(2)</a:t>
            </a:r>
            <a:r>
              <a:rPr kumimoji="1" lang="ja-JP" altLang="en-US" dirty="0" smtClean="0"/>
              <a:t>インドネシアの伝統的な布で作った制服。地方によって多様。（バティック）</a:t>
            </a:r>
            <a:endParaRPr kumimoji="1" lang="en-US" altLang="ja-JP" dirty="0" smtClean="0"/>
          </a:p>
          <a:p>
            <a:r>
              <a:rPr kumimoji="1" lang="en-US" altLang="ja-JP" dirty="0" smtClean="0"/>
              <a:t>(3)</a:t>
            </a:r>
            <a:r>
              <a:rPr kumimoji="1" lang="ja-JP" altLang="en-US" dirty="0" smtClean="0"/>
              <a:t>先生と生徒が同じ制服。（プラムカの制服）</a:t>
            </a:r>
            <a:endParaRPr kumimoji="1" lang="en-US" altLang="ja-JP" dirty="0" smtClean="0"/>
          </a:p>
          <a:p>
            <a:r>
              <a:rPr kumimoji="1" lang="en-US" altLang="ja-JP" dirty="0" smtClean="0"/>
              <a:t>(4)</a:t>
            </a:r>
            <a:r>
              <a:rPr kumimoji="1" lang="ja-JP" altLang="en-US" dirty="0" smtClean="0"/>
              <a:t>休みの日に着る。（好きな服）</a:t>
            </a:r>
            <a:endParaRPr kumimoji="1" lang="en-US" altLang="ja-JP" dirty="0" smtClean="0"/>
          </a:p>
          <a:p>
            <a:r>
              <a:rPr kumimoji="1" lang="en-US" altLang="ja-JP" dirty="0" smtClean="0"/>
              <a:t>(5)</a:t>
            </a:r>
            <a:r>
              <a:rPr kumimoji="1" lang="ja-JP" altLang="en-US" dirty="0" smtClean="0"/>
              <a:t>学校の活動があるとき着る。（自由回答）</a:t>
            </a:r>
            <a:endParaRPr kumimoji="1" lang="en-US" altLang="ja-JP" dirty="0" smtClean="0"/>
          </a:p>
          <a:p>
            <a:r>
              <a:rPr kumimoji="1" lang="en-US" altLang="ja-JP" dirty="0" smtClean="0"/>
              <a:t>(6)</a:t>
            </a:r>
            <a:r>
              <a:rPr kumimoji="1" lang="ja-JP" altLang="en-US" dirty="0" smtClean="0"/>
              <a:t>１番好きな制服。（自由回答）</a:t>
            </a:r>
            <a:r>
              <a:rPr kumimoji="1" lang="en-US" altLang="ja-JP" dirty="0" smtClean="0"/>
              <a:t>〉</a:t>
            </a:r>
            <a:endParaRPr kumimoji="1" lang="en-US" altLang="ja-JP" baseline="0" dirty="0" smtClean="0"/>
          </a:p>
          <a:p>
            <a:endParaRPr kumimoji="1" lang="en-US" altLang="ja-JP" baseline="0" dirty="0" smtClean="0"/>
          </a:p>
          <a:p>
            <a:endParaRPr kumimoji="1" lang="en-US" altLang="ja-JP" dirty="0" smtClean="0"/>
          </a:p>
          <a:p>
            <a:r>
              <a:rPr kumimoji="1" lang="ja-JP" altLang="ja-JP" sz="1200" kern="1200" dirty="0" smtClean="0">
                <a:solidFill>
                  <a:schemeClr val="tx1"/>
                </a:solidFill>
                <a:effectLst/>
                <a:latin typeface="+mn-lt"/>
                <a:ea typeface="+mn-ea"/>
                <a:cs typeface="+mn-cs"/>
              </a:rPr>
              <a:t>・答えを日本語で言う。答えは一つ、みんな同じとは限らない。違う答えの場合、なぜか説明する（インドネシア語で）。理屈がわかる、他の人が納得できればよい。</a:t>
            </a:r>
          </a:p>
          <a:p>
            <a:r>
              <a:rPr kumimoji="1" lang="ja-JP" altLang="ja-JP" sz="1200" kern="1200" dirty="0" smtClean="0">
                <a:solidFill>
                  <a:schemeClr val="tx1"/>
                </a:solidFill>
                <a:effectLst/>
                <a:latin typeface="+mn-lt"/>
                <a:ea typeface="+mn-ea"/>
                <a:cs typeface="+mn-cs"/>
              </a:rPr>
              <a:t>・書くことは目的ではない。</a:t>
            </a:r>
            <a:r>
              <a:rPr lang="ja-JP" altLang="ja-JP" dirty="0" smtClean="0">
                <a:effectLst/>
              </a:rPr>
              <a:t> </a:t>
            </a:r>
            <a:endParaRPr lang="en-US" altLang="ja-JP" dirty="0" smtClean="0">
              <a:effectLst/>
            </a:endParaRPr>
          </a:p>
          <a:p>
            <a:endParaRPr kumimoji="1" lang="en-US" altLang="ja-JP" dirty="0" smtClean="0"/>
          </a:p>
          <a:p>
            <a:endParaRPr kumimoji="1" lang="ja-JP" altLang="en-US" dirty="0">
              <a:solidFill>
                <a:srgbClr val="FFFF00"/>
              </a:solidFill>
            </a:endParaRPr>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5</a:t>
            </a:fld>
            <a:endParaRPr kumimoji="1" lang="ja-JP" altLang="en-US"/>
          </a:p>
        </p:txBody>
      </p:sp>
    </p:spTree>
    <p:extLst>
      <p:ext uri="{BB962C8B-B14F-4D97-AF65-F5344CB8AC3E}">
        <p14:creationId xmlns:p14="http://schemas.microsoft.com/office/powerpoint/2010/main" val="479057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secara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perorangan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menyelesaikan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bukan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nyaring</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memeriksa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hasil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kerja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seluruh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kelas</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nyaring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endParaRPr kumimoji="1" lang="en-US" altLang="ja-JP" sz="1200" kern="1200" dirty="0" smtClean="0">
              <a:solidFill>
                <a:schemeClr val="tx1"/>
              </a:solidFill>
              <a:effectLst/>
              <a:latin typeface="+mn-lt"/>
              <a:ea typeface="+mn-ea"/>
              <a:cs typeface="+mn-cs"/>
            </a:endParaRPr>
          </a:p>
          <a:p>
            <a:pPr marL="171450" lvl="0" indent="-171450">
              <a:buFont typeface="Arial"/>
              <a:buChar char="•"/>
            </a:pPr>
            <a:endParaRPr kumimoji="1" lang="en-US" altLang="ja-JP" sz="1200" kern="1200" dirty="0" smtClean="0">
              <a:solidFill>
                <a:schemeClr val="tx1"/>
              </a:solidFill>
              <a:effectLst/>
              <a:latin typeface="+mn-lt"/>
              <a:ea typeface="+mn-ea"/>
              <a:cs typeface="+mn-cs"/>
            </a:endParaRPr>
          </a:p>
          <a:p>
            <a:r>
              <a:rPr kumimoji="1" lang="en-US" altLang="ja-JP" dirty="0" smtClean="0">
                <a:effectLst/>
              </a:rPr>
              <a:t>Slide 6 </a:t>
            </a:r>
            <a:r>
              <a:rPr kumimoji="1" lang="en-US" altLang="ja-JP" dirty="0" err="1" smtClean="0">
                <a:effectLst/>
              </a:rPr>
              <a:t>untuk</a:t>
            </a:r>
            <a:r>
              <a:rPr kumimoji="1" lang="en-US" altLang="ja-JP" dirty="0" smtClean="0">
                <a:effectLst/>
              </a:rPr>
              <a:t> </a:t>
            </a:r>
            <a:r>
              <a:rPr kumimoji="1" lang="en-US" altLang="ja-JP" dirty="0" err="1" smtClean="0">
                <a:effectLst/>
              </a:rPr>
              <a:t>menampilkan</a:t>
            </a:r>
            <a:r>
              <a:rPr kumimoji="1" lang="en-US" altLang="ja-JP" dirty="0" smtClean="0">
                <a:effectLst/>
              </a:rPr>
              <a:t> </a:t>
            </a:r>
            <a:r>
              <a:rPr kumimoji="1" lang="en-US" altLang="ja-JP" dirty="0" err="1" smtClean="0">
                <a:effectLst/>
              </a:rPr>
              <a:t>contoh</a:t>
            </a:r>
            <a:r>
              <a:rPr kumimoji="1" lang="en-US" altLang="ja-JP" dirty="0" smtClean="0">
                <a:effectLst/>
              </a:rPr>
              <a:t>, </a:t>
            </a:r>
            <a:r>
              <a:rPr kumimoji="1" lang="en-US" altLang="ja-JP" dirty="0" err="1" smtClean="0">
                <a:effectLst/>
              </a:rPr>
              <a:t>soalnya</a:t>
            </a:r>
            <a:r>
              <a:rPr kumimoji="1" lang="en-US" altLang="ja-JP" dirty="0" smtClean="0">
                <a:effectLst/>
              </a:rPr>
              <a:t> </a:t>
            </a:r>
            <a:r>
              <a:rPr kumimoji="1" lang="en-US" altLang="ja-JP" dirty="0" err="1" smtClean="0">
                <a:effectLst/>
              </a:rPr>
              <a:t>dimulai</a:t>
            </a:r>
            <a:r>
              <a:rPr kumimoji="1" lang="en-US" altLang="ja-JP" dirty="0" smtClean="0">
                <a:effectLst/>
              </a:rPr>
              <a:t> di slide 7.</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smtClean="0">
                <a:effectLst/>
              </a:rPr>
              <a:t>Soal</a:t>
            </a:r>
            <a:r>
              <a:rPr kumimoji="1" lang="en-US" altLang="ja-JP" dirty="0" smtClean="0">
                <a:effectLst/>
              </a:rPr>
              <a:t> 1 </a:t>
            </a:r>
            <a:r>
              <a:rPr kumimoji="1" lang="en-US" altLang="ja-JP" dirty="0" err="1" smtClean="0">
                <a:effectLst/>
              </a:rPr>
              <a:t>adalah</a:t>
            </a:r>
            <a:r>
              <a:rPr kumimoji="1" lang="en-US" altLang="ja-JP" dirty="0" smtClean="0">
                <a:effectLst/>
              </a:rPr>
              <a:t> </a:t>
            </a:r>
            <a:r>
              <a:rPr kumimoji="1" lang="en-US" altLang="ja-JP" dirty="0" err="1" smtClean="0">
                <a:effectLst/>
              </a:rPr>
              <a:t>contoh</a:t>
            </a:r>
            <a:r>
              <a:rPr kumimoji="1" lang="en-US" altLang="ja-JP" dirty="0" smtClean="0">
                <a:effectLst/>
              </a:rPr>
              <a:t> </a:t>
            </a:r>
            <a:r>
              <a:rPr kumimoji="1" lang="en-US" altLang="ja-JP" dirty="0" err="1" smtClean="0">
                <a:effectLst/>
              </a:rPr>
              <a:t>soal</a:t>
            </a:r>
            <a:r>
              <a:rPr kumimoji="1" lang="en-US" altLang="ja-JP" dirty="0" smtClean="0">
                <a:effectLst/>
              </a:rPr>
              <a:t>. </a:t>
            </a:r>
            <a:r>
              <a:rPr kumimoji="1" lang="en-US" altLang="ja-JP" dirty="0" err="1" smtClean="0">
                <a:effectLst/>
              </a:rPr>
              <a:t>Pilih</a:t>
            </a:r>
            <a:r>
              <a:rPr kumimoji="1" lang="en-US" altLang="ja-JP" dirty="0" smtClean="0">
                <a:effectLst/>
              </a:rPr>
              <a:t> </a:t>
            </a:r>
            <a:r>
              <a:rPr kumimoji="1" lang="en-US" altLang="ja-JP" dirty="0" err="1" smtClean="0">
                <a:effectLst/>
              </a:rPr>
              <a:t>dari</a:t>
            </a:r>
            <a:r>
              <a:rPr kumimoji="1" lang="en-US" altLang="ja-JP" dirty="0" smtClean="0">
                <a:effectLst/>
              </a:rPr>
              <a:t> </a:t>
            </a:r>
            <a:r>
              <a:rPr kumimoji="1" lang="en-US" altLang="ja-JP" dirty="0" err="1" smtClean="0">
                <a:effectLst/>
              </a:rPr>
              <a:t>pilihan</a:t>
            </a:r>
            <a:r>
              <a:rPr kumimoji="1" lang="en-US" altLang="ja-JP" dirty="0" smtClean="0">
                <a:effectLst/>
              </a:rPr>
              <a:t> </a:t>
            </a:r>
            <a:r>
              <a:rPr kumimoji="1" lang="en-US" altLang="ja-JP" dirty="0" err="1" smtClean="0">
                <a:effectLst/>
              </a:rPr>
              <a:t>jawaban</a:t>
            </a:r>
            <a:r>
              <a:rPr kumimoji="1" lang="en-US" altLang="ja-JP" dirty="0" smtClean="0">
                <a:effectLst/>
              </a:rPr>
              <a:t> di </a:t>
            </a:r>
            <a:r>
              <a:rPr kumimoji="1" lang="en-US" altLang="ja-JP" dirty="0" err="1" smtClean="0">
                <a:effectLst/>
              </a:rPr>
              <a:t>bawah</a:t>
            </a:r>
            <a:r>
              <a:rPr kumimoji="1" lang="en-US" altLang="ja-JP" dirty="0" smtClean="0">
                <a:effectLst/>
              </a:rPr>
              <a:t>, </a:t>
            </a:r>
            <a:r>
              <a:rPr kumimoji="1" lang="en-US" altLang="ja-JP" dirty="0" err="1" smtClean="0">
                <a:effectLst/>
              </a:rPr>
              <a:t>kemudian</a:t>
            </a:r>
            <a:r>
              <a:rPr kumimoji="1" lang="en-US" altLang="ja-JP" baseline="0" dirty="0" smtClean="0">
                <a:effectLst/>
              </a:rPr>
              <a:t> </a:t>
            </a:r>
            <a:r>
              <a:rPr kumimoji="1" lang="en-US" altLang="ja-JP" baseline="0" dirty="0" err="1" smtClean="0">
                <a:effectLst/>
              </a:rPr>
              <a:t>gabungkan</a:t>
            </a:r>
            <a:r>
              <a:rPr kumimoji="1" lang="en-US" altLang="ja-JP" baseline="0" dirty="0" smtClean="0">
                <a:effectLst/>
              </a:rPr>
              <a:t> </a:t>
            </a:r>
            <a:r>
              <a:rPr kumimoji="1" lang="en-US" altLang="ja-JP" baseline="0" dirty="0" err="1" smtClean="0">
                <a:effectLst/>
              </a:rPr>
              <a:t>menjadi</a:t>
            </a:r>
            <a:r>
              <a:rPr kumimoji="1" lang="en-US" altLang="ja-JP" baseline="0" dirty="0" smtClean="0">
                <a:effectLst/>
              </a:rPr>
              <a:t> </a:t>
            </a:r>
            <a:r>
              <a:rPr kumimoji="1" lang="en-US" altLang="ja-JP" baseline="0" dirty="0" err="1" smtClean="0">
                <a:effectLst/>
              </a:rPr>
              <a:t>seragam</a:t>
            </a:r>
            <a:r>
              <a:rPr kumimoji="1" lang="en-US" altLang="ja-JP" baseline="0" dirty="0" smtClean="0">
                <a:effectLst/>
              </a:rPr>
              <a:t> yang </a:t>
            </a:r>
            <a:r>
              <a:rPr kumimoji="1" lang="en-US" altLang="ja-JP" baseline="0" dirty="0" err="1" smtClean="0">
                <a:effectLst/>
              </a:rPr>
              <a:t>benar</a:t>
            </a:r>
            <a:r>
              <a:rPr kumimoji="1" lang="en-US" altLang="ja-JP" baseline="0" dirty="0" smtClean="0">
                <a:effectLst/>
              </a:rPr>
              <a:t>.</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smtClean="0">
                <a:effectLst/>
              </a:rPr>
              <a:t>Sebelum</a:t>
            </a:r>
            <a:r>
              <a:rPr kumimoji="1" lang="en-US" altLang="ja-JP" dirty="0" smtClean="0">
                <a:effectLst/>
              </a:rPr>
              <a:t> </a:t>
            </a:r>
            <a:r>
              <a:rPr kumimoji="1" lang="en-US" altLang="ja-JP" dirty="0" err="1" smtClean="0">
                <a:effectLst/>
              </a:rPr>
              <a:t>mencocokkan</a:t>
            </a:r>
            <a:r>
              <a:rPr kumimoji="1" lang="en-US" altLang="ja-JP" baseline="0" dirty="0" smtClean="0">
                <a:effectLst/>
              </a:rPr>
              <a:t> </a:t>
            </a:r>
            <a:r>
              <a:rPr kumimoji="1" lang="en-US" altLang="ja-JP" baseline="0" dirty="0" err="1" smtClean="0">
                <a:effectLst/>
              </a:rPr>
              <a:t>bersama</a:t>
            </a:r>
            <a:r>
              <a:rPr kumimoji="1" lang="en-US" altLang="ja-JP" baseline="0" dirty="0" smtClean="0">
                <a:effectLst/>
              </a:rPr>
              <a:t>, </a:t>
            </a:r>
            <a:r>
              <a:rPr kumimoji="1" lang="en-US" altLang="ja-JP" baseline="0" dirty="0" err="1" smtClean="0">
                <a:effectLst/>
              </a:rPr>
              <a:t>siswa</a:t>
            </a:r>
            <a:r>
              <a:rPr kumimoji="1" lang="en-US" altLang="ja-JP" baseline="0" dirty="0" smtClean="0">
                <a:effectLst/>
              </a:rPr>
              <a:t> </a:t>
            </a:r>
            <a:r>
              <a:rPr kumimoji="1" lang="en-US" altLang="ja-JP" baseline="0" dirty="0" err="1" smtClean="0">
                <a:effectLst/>
              </a:rPr>
              <a:t>diminta</a:t>
            </a:r>
            <a:r>
              <a:rPr kumimoji="1" lang="en-US" altLang="ja-JP" baseline="0" dirty="0" smtClean="0">
                <a:effectLst/>
              </a:rPr>
              <a:t> </a:t>
            </a:r>
            <a:r>
              <a:rPr kumimoji="1" lang="en-US" altLang="ja-JP" baseline="0" dirty="0" err="1" smtClean="0">
                <a:effectLst/>
              </a:rPr>
              <a:t>untuk</a:t>
            </a:r>
            <a:r>
              <a:rPr kumimoji="1" lang="en-US" altLang="ja-JP" baseline="0" dirty="0" smtClean="0">
                <a:effectLst/>
              </a:rPr>
              <a:t> </a:t>
            </a:r>
            <a:r>
              <a:rPr kumimoji="1" lang="en-US" altLang="ja-JP" baseline="0" dirty="0" err="1" smtClean="0">
                <a:effectLst/>
              </a:rPr>
              <a:t>mengerjakan</a:t>
            </a:r>
            <a:r>
              <a:rPr kumimoji="1" lang="en-US" altLang="ja-JP" baseline="0" dirty="0" smtClean="0">
                <a:effectLst/>
              </a:rPr>
              <a:t> </a:t>
            </a:r>
            <a:r>
              <a:rPr kumimoji="1" lang="en-US" altLang="ja-JP" baseline="0" dirty="0" err="1" smtClean="0">
                <a:effectLst/>
              </a:rPr>
              <a:t>sendiri</a:t>
            </a:r>
            <a:r>
              <a:rPr kumimoji="1" lang="en-US" altLang="ja-JP" baseline="0" dirty="0" smtClean="0">
                <a:effectLst/>
              </a:rPr>
              <a:t> </a:t>
            </a:r>
            <a:r>
              <a:rPr kumimoji="1" lang="en-US" altLang="ja-JP" baseline="0" dirty="0" err="1" smtClean="0">
                <a:effectLst/>
              </a:rPr>
              <a:t>dan</a:t>
            </a:r>
            <a:r>
              <a:rPr kumimoji="1" lang="en-US" altLang="ja-JP" baseline="0" dirty="0" smtClean="0">
                <a:effectLst/>
              </a:rPr>
              <a:t> </a:t>
            </a:r>
            <a:r>
              <a:rPr kumimoji="1" lang="en-US" altLang="ja-JP" baseline="0" dirty="0" err="1" smtClean="0">
                <a:effectLst/>
              </a:rPr>
              <a:t>mencocokkan</a:t>
            </a:r>
            <a:r>
              <a:rPr kumimoji="1" lang="en-US" altLang="ja-JP" baseline="0" dirty="0" smtClean="0">
                <a:effectLst/>
              </a:rPr>
              <a:t> </a:t>
            </a:r>
            <a:r>
              <a:rPr kumimoji="1" lang="en-US" altLang="ja-JP" baseline="0" dirty="0" err="1" smtClean="0">
                <a:effectLst/>
              </a:rPr>
              <a:t>dengan</a:t>
            </a:r>
            <a:r>
              <a:rPr kumimoji="1" lang="en-US" altLang="ja-JP" baseline="0" dirty="0" smtClean="0">
                <a:effectLst/>
              </a:rPr>
              <a:t> </a:t>
            </a:r>
            <a:r>
              <a:rPr kumimoji="1" lang="en-US" altLang="ja-JP" baseline="0" dirty="0" err="1" smtClean="0">
                <a:effectLst/>
              </a:rPr>
              <a:t>temannya</a:t>
            </a:r>
            <a:r>
              <a:rPr kumimoji="1" lang="en-US" altLang="ja-JP" baseline="0" dirty="0" smtClean="0">
                <a:effectLst/>
              </a:rPr>
              <a:t> </a:t>
            </a:r>
            <a:r>
              <a:rPr kumimoji="1" lang="en-US" altLang="ja-JP" baseline="0" dirty="0" err="1" smtClean="0">
                <a:effectLst/>
              </a:rPr>
              <a:t>terlebih</a:t>
            </a:r>
            <a:r>
              <a:rPr kumimoji="1" lang="en-US" altLang="ja-JP" baseline="0" dirty="0" smtClean="0">
                <a:effectLst/>
              </a:rPr>
              <a:t> </a:t>
            </a:r>
            <a:r>
              <a:rPr kumimoji="1" lang="en-US" altLang="ja-JP" baseline="0" dirty="0" err="1" smtClean="0">
                <a:effectLst/>
              </a:rPr>
              <a:t>dahulu</a:t>
            </a:r>
            <a:endParaRPr kumimoji="1" lang="en-US" altLang="ja-JP" dirty="0" smtClean="0">
              <a:effectLst/>
            </a:endParaRPr>
          </a:p>
          <a:p>
            <a:pPr marL="0" lvl="0" indent="0">
              <a:buFont typeface="Arial"/>
              <a:buNone/>
            </a:pPr>
            <a:endParaRPr kumimoji="1" lang="en-US" altLang="ja-JP" sz="1200" kern="1200" dirty="0" smtClean="0">
              <a:solidFill>
                <a:schemeClr val="tx1"/>
              </a:solidFill>
              <a:effectLst/>
              <a:latin typeface="+mn-lt"/>
              <a:ea typeface="+mn-ea"/>
              <a:cs typeface="+mn-cs"/>
            </a:endParaRPr>
          </a:p>
          <a:p>
            <a:pPr marL="0" lvl="0" indent="0">
              <a:buFont typeface="Arial"/>
              <a:buNone/>
            </a:pPr>
            <a:r>
              <a:rPr kumimoji="1" lang="en-US" altLang="ja-JP" dirty="0" smtClean="0"/>
              <a:t>_______________________________________________________________________________________________________________________________________________________________________________________</a:t>
            </a:r>
          </a:p>
          <a:p>
            <a:pPr marL="0" lvl="0" indent="0">
              <a:buFont typeface="Arial"/>
              <a:buNone/>
            </a:pPr>
            <a:endParaRPr kumimoji="1" lang="en-US" altLang="ja-JP"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1" lang="ja-JP" altLang="en-US" dirty="0" smtClean="0"/>
              <a:t>写真は全て</a:t>
            </a:r>
            <a:r>
              <a:rPr kumimoji="1" lang="en-US" altLang="ja-JP" dirty="0" err="1" smtClean="0"/>
              <a:t>koleksi</a:t>
            </a:r>
            <a:r>
              <a:rPr kumimoji="1" lang="en-US" altLang="ja-JP" baseline="0" dirty="0" smtClean="0"/>
              <a:t> </a:t>
            </a:r>
            <a:r>
              <a:rPr kumimoji="1" lang="en-US" altLang="ja-JP" baseline="0" dirty="0" err="1" smtClean="0"/>
              <a:t>Pribadi</a:t>
            </a:r>
            <a:endParaRPr kumimoji="1" lang="en-US" altLang="ja-JP" baseline="0" dirty="0" smtClean="0"/>
          </a:p>
          <a:p>
            <a:pPr marL="0" lvl="0" indent="0">
              <a:buFont typeface="Arial"/>
              <a:buNone/>
            </a:pPr>
            <a:endParaRPr kumimoji="1" lang="en-US" altLang="ja-JP"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a:t>
            </a:r>
            <a:r>
              <a:rPr lang="ja-JP" altLang="ja-JP" sz="1200" dirty="0" smtClean="0"/>
              <a:t>これは、日本人に紹介するためにある高校が作った学校の制服のポスターです。写真の服の名前は日本語で何といいますか。 </a:t>
            </a:r>
            <a:endParaRPr lang="en-US" altLang="ja-JP"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ja-JP" sz="1200" dirty="0" smtClean="0"/>
              <a:t>２つのパーツを選んで、正しい制服の名前を完成させましょう。</a:t>
            </a:r>
            <a:r>
              <a:rPr lang="en-US" altLang="ja-JP" sz="1200" dirty="0" smtClean="0"/>
              <a:t> </a:t>
            </a:r>
            <a:r>
              <a:rPr lang="ja-JP" altLang="ja-JP" sz="1200" dirty="0" smtClean="0"/>
              <a:t>２回以上使う記号もあります。（今日学習した言葉に絞る）</a:t>
            </a:r>
            <a:r>
              <a:rPr kumimoji="1" lang="en-US" altLang="ja-JP" dirty="0" smtClean="0"/>
              <a:t>〉</a:t>
            </a:r>
          </a:p>
          <a:p>
            <a:pPr marL="0" lvl="0" indent="0">
              <a:buFont typeface="Arial"/>
              <a:buNone/>
            </a:pPr>
            <a:endParaRPr kumimoji="1" lang="en-US" altLang="ja-JP"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音読することが目的ではなく、語の単位（文字のかたまり）で認識する。</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生徒同士答えを確認</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クラスで確認</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いっしょに音読</a:t>
            </a:r>
          </a:p>
          <a:p>
            <a:pPr marL="0" lvl="0" indent="0">
              <a:buFont typeface="Arial"/>
              <a:buNone/>
            </a:pPr>
            <a:endParaRPr kumimoji="1" lang="ja-JP" altLang="ja-JP" sz="1200" kern="1200" dirty="0" smtClean="0">
              <a:solidFill>
                <a:schemeClr val="tx1"/>
              </a:solidFill>
              <a:effectLst/>
              <a:latin typeface="+mn-lt"/>
              <a:ea typeface="+mn-ea"/>
              <a:cs typeface="+mn-cs"/>
            </a:endParaRPr>
          </a:p>
          <a:p>
            <a:r>
              <a:rPr kumimoji="1" lang="ja-JP" altLang="en-US" dirty="0" smtClean="0">
                <a:effectLst/>
              </a:rPr>
              <a:t>スライド</a:t>
            </a:r>
            <a:r>
              <a:rPr kumimoji="1" lang="en-US" altLang="ja-JP" dirty="0" smtClean="0">
                <a:effectLst/>
              </a:rPr>
              <a:t>6</a:t>
            </a:r>
            <a:r>
              <a:rPr kumimoji="1" lang="ja-JP" altLang="en-US" dirty="0" smtClean="0">
                <a:effectLst/>
              </a:rPr>
              <a:t>は指示の確認、実際の問題はスライド</a:t>
            </a:r>
            <a:r>
              <a:rPr kumimoji="1" lang="en-US" altLang="ja-JP" dirty="0" smtClean="0">
                <a:effectLst/>
              </a:rPr>
              <a:t>7</a:t>
            </a:r>
            <a:r>
              <a:rPr kumimoji="1" lang="ja-JP" altLang="en-US" dirty="0" smtClean="0">
                <a:effectLst/>
              </a:rPr>
              <a:t>で行う。</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rPr>
              <a:t>１問目は例題。下の選択肢から２つ選び、正しい制服名を組み合わせる。</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rPr>
              <a:t>全体で答えの確認をする前に</a:t>
            </a:r>
            <a:r>
              <a:rPr kumimoji="1" lang="en-US" altLang="ja-JP" dirty="0" smtClean="0">
                <a:effectLst/>
              </a:rPr>
              <a:t>1</a:t>
            </a:r>
            <a:r>
              <a:rPr kumimoji="1" lang="ja-JP" altLang="en-US" dirty="0" smtClean="0">
                <a:effectLst/>
              </a:rPr>
              <a:t>人でやってから、友だちと答えの確認をする。</a:t>
            </a:r>
            <a:endParaRPr kumimoji="1" lang="en-US" altLang="ja-JP" dirty="0" smtClean="0">
              <a:effectLst/>
            </a:endParaRPr>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6</a:t>
            </a:fld>
            <a:endParaRPr kumimoji="1" lang="ja-JP" altLang="en-US"/>
          </a:p>
        </p:txBody>
      </p:sp>
    </p:spTree>
    <p:extLst>
      <p:ext uri="{BB962C8B-B14F-4D97-AF65-F5344CB8AC3E}">
        <p14:creationId xmlns:p14="http://schemas.microsoft.com/office/powerpoint/2010/main" val="765839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err="1" smtClean="0">
                <a:solidFill>
                  <a:schemeClr val="tx1"/>
                </a:solidFill>
                <a:effectLst/>
                <a:latin typeface="+mn-lt"/>
                <a:ea typeface="+mn-ea"/>
                <a:cs typeface="+mn-cs"/>
              </a:rPr>
              <a:t>Sebelum</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makna</a:t>
            </a:r>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situasi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Cara </a:t>
            </a:r>
            <a:r>
              <a:rPr kumimoji="1" lang="en-US" altLang="ja-JP" sz="1200" kern="1200" dirty="0" err="1" smtClean="0">
                <a:solidFill>
                  <a:schemeClr val="tx1"/>
                </a:solidFill>
                <a:effectLst/>
                <a:latin typeface="+mn-lt"/>
                <a:ea typeface="+mn-ea"/>
                <a:cs typeface="+mn-cs"/>
              </a:rPr>
              <a:t>memperdengarkan</a:t>
            </a:r>
            <a:r>
              <a:rPr kumimoji="1" lang="en-US" altLang="ja-JP" sz="1200" kern="1200" dirty="0" smtClean="0">
                <a:solidFill>
                  <a:schemeClr val="tx1"/>
                </a:solidFill>
                <a:effectLst/>
                <a:latin typeface="+mn-lt"/>
                <a:ea typeface="+mn-ea"/>
                <a:cs typeface="+mn-cs"/>
              </a:rPr>
              <a:t> audio:</a:t>
            </a:r>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A.  </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tanpa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menyimak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saja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perlihatkan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(2 kali)</a:t>
            </a:r>
          </a:p>
          <a:p>
            <a:pPr marL="228600" lvl="0" indent="-228600">
              <a:buFont typeface="+mj-lt"/>
              <a:buAutoNum type="arabicPeriod"/>
            </a:pPr>
            <a:r>
              <a:rPr kumimoji="1" lang="en-US" altLang="ja-JP" sz="1200" b="0" kern="1200" dirty="0" smtClean="0">
                <a:solidFill>
                  <a:schemeClr val="tx1"/>
                </a:solidFill>
                <a:effectLst/>
                <a:latin typeface="+mn-lt"/>
                <a:ea typeface="+mn-ea"/>
                <a:cs typeface="+mn-cs"/>
              </a:rPr>
              <a:t>Guru </a:t>
            </a:r>
            <a:r>
              <a:rPr kumimoji="1" lang="en-US" altLang="ja-JP" sz="1200" b="0" kern="1200" dirty="0" err="1" smtClean="0">
                <a:solidFill>
                  <a:schemeClr val="tx1"/>
                </a:solidFill>
                <a:effectLst/>
                <a:latin typeface="+mn-lt"/>
                <a:ea typeface="+mn-ea"/>
                <a:cs typeface="+mn-cs"/>
              </a:rPr>
              <a:t>menyebutkan</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dengan</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acak</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siswa</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diminta</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untuk</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menunjuk</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gambar</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atau</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menyebutkan</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angka</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dari</a:t>
            </a:r>
            <a:r>
              <a:rPr kumimoji="1" lang="en-US" altLang="ja-JP" sz="1200" b="0" kern="1200" dirty="0" smtClean="0">
                <a:solidFill>
                  <a:schemeClr val="tx1"/>
                </a:solidFill>
                <a:effectLst/>
                <a:latin typeface="+mn-lt"/>
                <a:ea typeface="+mn-ea"/>
                <a:cs typeface="+mn-cs"/>
              </a:rPr>
              <a:t> </a:t>
            </a:r>
            <a:r>
              <a:rPr kumimoji="1" lang="en-US" altLang="ja-JP" sz="1200" b="0" kern="1200" dirty="0" err="1" smtClean="0">
                <a:solidFill>
                  <a:schemeClr val="tx1"/>
                </a:solidFill>
                <a:effectLst/>
                <a:latin typeface="+mn-lt"/>
                <a:ea typeface="+mn-ea"/>
                <a:cs typeface="+mn-cs"/>
              </a:rPr>
              <a:t>gambar</a:t>
            </a:r>
            <a:r>
              <a:rPr kumimoji="1" lang="en-US" altLang="ja-JP" sz="1200" b="0" kern="1200" dirty="0" smtClean="0">
                <a:solidFill>
                  <a:schemeClr val="tx1"/>
                </a:solidFill>
                <a:effectLst/>
                <a:latin typeface="+mn-lt"/>
                <a:ea typeface="+mn-ea"/>
                <a:cs typeface="+mn-cs"/>
              </a:rPr>
              <a:t> yang </a:t>
            </a:r>
            <a:r>
              <a:rPr kumimoji="1" lang="en-US" altLang="ja-JP" sz="1200" b="0" kern="1200" dirty="0" err="1" smtClean="0">
                <a:solidFill>
                  <a:schemeClr val="tx1"/>
                </a:solidFill>
                <a:effectLst/>
                <a:latin typeface="+mn-lt"/>
                <a:ea typeface="+mn-ea"/>
                <a:cs typeface="+mn-cs"/>
              </a:rPr>
              <a:t>dimaksud</a:t>
            </a:r>
            <a:r>
              <a:rPr kumimoji="1" lang="en-US" altLang="ja-JP" sz="1200" b="0" kern="1200" dirty="0" smtClean="0">
                <a:solidFill>
                  <a:schemeClr val="tx1"/>
                </a:solidFill>
                <a:effectLst/>
                <a:latin typeface="+mn-lt"/>
                <a:ea typeface="+mn-ea"/>
                <a:cs typeface="+mn-cs"/>
              </a:rPr>
              <a:t>.</a:t>
            </a:r>
          </a:p>
          <a:p>
            <a:pPr marL="228600" lvl="0" indent="-228600">
              <a:buFont typeface="+mj-lt"/>
              <a:buAutoNum type="arabicPeriod"/>
            </a:pPr>
            <a:endParaRPr kumimoji="1" lang="en-US" altLang="ja-JP" sz="1200" b="0" kern="1200" dirty="0" smtClean="0">
              <a:solidFill>
                <a:schemeClr val="tx1"/>
              </a:solidFill>
              <a:effectLst/>
              <a:latin typeface="+mn-lt"/>
              <a:ea typeface="+mn-ea"/>
              <a:cs typeface="+mn-cs"/>
            </a:endParaRPr>
          </a:p>
          <a:p>
            <a:pPr marL="0" lvl="0" indent="0">
              <a:buFont typeface="+mj-lt"/>
              <a:buNone/>
            </a:pPr>
            <a:r>
              <a:rPr kumimoji="1" lang="en-US" altLang="ja-JP" sz="1200" b="0" kern="1200" dirty="0" smtClean="0">
                <a:solidFill>
                  <a:schemeClr val="tx1"/>
                </a:solidFill>
                <a:effectLst/>
                <a:latin typeface="+mn-lt"/>
                <a:ea typeface="+mn-ea"/>
                <a:cs typeface="+mn-cs"/>
              </a:rPr>
              <a:t>B</a:t>
            </a:r>
            <a:r>
              <a:rPr kumimoji="1" lang="ja-JP" altLang="en-US" sz="1200" b="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ja-JP" altLang="en-US" sz="1200" kern="1200" dirty="0" smtClean="0">
                <a:solidFill>
                  <a:schemeClr val="tx1"/>
                </a:solidFill>
                <a:effectLst/>
                <a:latin typeface="+mn-lt"/>
                <a:ea typeface="+mn-ea"/>
                <a:cs typeface="+mn-cs"/>
              </a:rPr>
              <a:t>．</a:t>
            </a:r>
            <a:endParaRPr kumimoji="1" lang="en-US" altLang="ja-JP" sz="1200" kern="1200" dirty="0" smtClean="0">
              <a:solidFill>
                <a:schemeClr val="tx1"/>
              </a:solidFill>
              <a:effectLst/>
              <a:latin typeface="+mn-lt"/>
              <a:ea typeface="+mn-ea"/>
              <a:cs typeface="+mn-cs"/>
            </a:endParaRP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mendengar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ucap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ulang</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4"/>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bahasa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Jepang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dari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yang </a:t>
            </a:r>
            <a:r>
              <a:rPr kumimoji="1" lang="en-US" altLang="ja-JP" sz="1200" kern="1200" dirty="0" err="1" smtClean="0">
                <a:solidFill>
                  <a:schemeClr val="tx1"/>
                </a:solidFill>
                <a:effectLst/>
                <a:latin typeface="+mn-lt"/>
                <a:ea typeface="+mn-ea"/>
                <a:cs typeface="+mn-cs"/>
              </a:rPr>
              <a:t>ditunjuk</a:t>
            </a:r>
            <a:r>
              <a:rPr kumimoji="1" lang="en-US" altLang="ja-JP" sz="1200" kern="1200" dirty="0" smtClean="0">
                <a:solidFill>
                  <a:schemeClr val="tx1"/>
                </a:solidFill>
                <a:effectLst/>
                <a:latin typeface="+mn-lt"/>
                <a:ea typeface="+mn-ea"/>
                <a:cs typeface="+mn-cs"/>
              </a:rPr>
              <a:t> guru.</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ja-JP"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atau</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salah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satu</a:t>
            </a:r>
            <a:r>
              <a:rPr kumimoji="1" lang="en-US" altLang="ja-JP" sz="1200" kern="1200" dirty="0" smtClean="0">
                <a:solidFill>
                  <a:schemeClr val="tx1"/>
                </a:solidFill>
                <a:effectLst/>
                <a:latin typeface="+mn-lt"/>
                <a:ea typeface="+mn-ea"/>
                <a:cs typeface="+mn-cs"/>
              </a:rPr>
              <a:t> kata,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lain </a:t>
            </a:r>
            <a:r>
              <a:rPr kumimoji="1" lang="en-US" altLang="ja-JP" sz="1200" kern="1200" dirty="0" err="1" smtClean="0">
                <a:solidFill>
                  <a:schemeClr val="tx1"/>
                </a:solidFill>
                <a:effectLst/>
                <a:latin typeface="+mn-lt"/>
                <a:ea typeface="+mn-ea"/>
                <a:cs typeface="+mn-cs"/>
              </a:rPr>
              <a:t>menyebutkan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nomor</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a:t>
            </a:r>
          </a:p>
          <a:p>
            <a:endParaRPr kumimoji="1" lang="ja-JP" altLang="ja-JP" sz="1200" kern="1200" dirty="0" smtClean="0">
              <a:solidFill>
                <a:schemeClr val="tx1"/>
              </a:solidFill>
              <a:effectLst/>
              <a:latin typeface="+mn-lt"/>
              <a:ea typeface="+mn-ea"/>
              <a:cs typeface="+mn-cs"/>
            </a:endParaRPr>
          </a:p>
          <a:p>
            <a:pPr lvl="0"/>
            <a:r>
              <a:rPr kumimoji="1" lang="en-US" altLang="ja-JP" sz="1200" kern="1200" dirty="0" smtClean="0">
                <a:solidFill>
                  <a:schemeClr val="tx1"/>
                </a:solidFill>
                <a:effectLst/>
                <a:latin typeface="+mn-lt"/>
                <a:ea typeface="+mn-ea"/>
                <a:cs typeface="+mn-cs"/>
              </a:rPr>
              <a:t>C</a:t>
            </a:r>
            <a:r>
              <a:rPr kumimoji="1" lang="ja-JP" altLang="en-US"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Tahap</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mengkonfirmasi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endParaRPr kumimoji="1" lang="ja-JP" altLang="ja-JP" sz="1200" kern="1200" dirty="0" smtClean="0">
              <a:solidFill>
                <a:schemeClr val="tx1"/>
              </a:solidFill>
              <a:effectLst/>
              <a:latin typeface="+mn-lt"/>
              <a:ea typeface="+mn-ea"/>
              <a:cs typeface="+mn-cs"/>
            </a:endParaRP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memasangkan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tulisan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gambar</a:t>
            </a:r>
            <a:r>
              <a:rPr kumimoji="1" lang="en-US" altLang="ja-JP" sz="1200" kern="1200" dirty="0" smtClean="0">
                <a:solidFill>
                  <a:schemeClr val="tx1"/>
                </a:solidFill>
                <a:effectLst/>
                <a:latin typeface="+mn-lt"/>
                <a:ea typeface="+mn-ea"/>
                <a:cs typeface="+mn-cs"/>
              </a:rPr>
              <a:t>. </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dengan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teman</a:t>
            </a:r>
            <a:r>
              <a:rPr kumimoji="1" lang="en-US" altLang="ja-JP" sz="1200" kern="1200" dirty="0" smtClean="0">
                <a:solidFill>
                  <a:schemeClr val="tx1"/>
                </a:solidFill>
                <a:effectLst/>
                <a:latin typeface="+mn-lt"/>
                <a:ea typeface="+mn-ea"/>
                <a:cs typeface="+mn-cs"/>
              </a:rPr>
              <a:t> di </a:t>
            </a:r>
            <a:r>
              <a:rPr kumimoji="1" lang="en-US" altLang="ja-JP" sz="1200" kern="1200" dirty="0" err="1" smtClean="0">
                <a:solidFill>
                  <a:schemeClr val="tx1"/>
                </a:solidFill>
                <a:effectLst/>
                <a:latin typeface="+mn-lt"/>
                <a:ea typeface="+mn-ea"/>
                <a:cs typeface="+mn-cs"/>
              </a:rPr>
              <a:t>dekatnya</a:t>
            </a:r>
            <a:r>
              <a:rPr kumimoji="1" lang="en-US" altLang="ja-JP" sz="1200" kern="1200" dirty="0" smtClean="0">
                <a:solidFill>
                  <a:schemeClr val="tx1"/>
                </a:solidFill>
                <a:effectLst/>
                <a:latin typeface="+mn-lt"/>
                <a:ea typeface="+mn-ea"/>
                <a:cs typeface="+mn-cs"/>
              </a:rPr>
              <a:t>.</a:t>
            </a:r>
          </a:p>
          <a:p>
            <a:pPr marL="228600" lvl="0" indent="-228600">
              <a:buFont typeface="+mj-lt"/>
              <a:buAutoNum type="arabicPeriod" startAt="6"/>
            </a:pPr>
            <a:r>
              <a:rPr kumimoji="1" lang="en-US" altLang="ja-JP" sz="1200" kern="1200" dirty="0" err="1" smtClean="0">
                <a:solidFill>
                  <a:schemeClr val="tx1"/>
                </a:solidFill>
                <a:effectLst/>
                <a:latin typeface="+mn-lt"/>
                <a:ea typeface="+mn-ea"/>
                <a:cs typeface="+mn-cs"/>
              </a:rPr>
              <a:t>Perdengarkan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sekali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lagi</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sambil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dicek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r>
              <a:rPr kumimoji="1" lang="en-US" altLang="ja-JP" sz="1200" kern="1200" dirty="0" smtClean="0">
                <a:solidFill>
                  <a:schemeClr val="tx1"/>
                </a:solidFill>
                <a:effectLst/>
                <a:latin typeface="+mn-lt"/>
                <a:ea typeface="+mn-ea"/>
                <a:cs typeface="+mn-cs"/>
              </a:rPr>
              <a:t>.</a:t>
            </a:r>
          </a:p>
          <a:p>
            <a:pPr marL="0" indent="0">
              <a:buFont typeface="+mj-lt"/>
              <a:buNone/>
            </a:pPr>
            <a:endParaRPr kumimoji="1" lang="en-US"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Minta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juga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memperhatikan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bentuk</a:t>
            </a:r>
            <a:r>
              <a:rPr kumimoji="1" lang="en-US" altLang="ja-JP" sz="1200" kern="1200" dirty="0" smtClean="0">
                <a:solidFill>
                  <a:schemeClr val="tx1"/>
                </a:solidFill>
                <a:effectLst/>
                <a:latin typeface="+mn-lt"/>
                <a:ea typeface="+mn-ea"/>
                <a:cs typeface="+mn-cs"/>
              </a:rPr>
              <a:t> kanji, yang </a:t>
            </a:r>
            <a:r>
              <a:rPr kumimoji="1" lang="en-US" altLang="ja-JP" sz="1200" kern="1200" dirty="0" err="1" smtClean="0">
                <a:solidFill>
                  <a:schemeClr val="tx1"/>
                </a:solidFill>
                <a:effectLst/>
                <a:latin typeface="+mn-lt"/>
                <a:ea typeface="+mn-ea"/>
                <a:cs typeface="+mn-cs"/>
              </a:rPr>
              <a:t>menyatakan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hari</a:t>
            </a:r>
            <a:r>
              <a:rPr kumimoji="1" lang="en-US" altLang="ja-JP" sz="1200" kern="1200" dirty="0" smtClean="0">
                <a:solidFill>
                  <a:schemeClr val="tx1"/>
                </a:solidFill>
                <a:effectLst/>
                <a:latin typeface="+mn-lt"/>
                <a:ea typeface="+mn-ea"/>
                <a:cs typeface="+mn-cs"/>
              </a:rPr>
              <a:t>.</a:t>
            </a:r>
          </a:p>
          <a:p>
            <a:endParaRPr kumimoji="1" lang="en-US" altLang="ja-JP" sz="1200" kern="120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mj-lt"/>
              <a:buNone/>
              <a:tabLst/>
              <a:defRPr/>
            </a:pPr>
            <a:r>
              <a:rPr kumimoji="1" lang="ja-JP" altLang="en-US" dirty="0" smtClean="0"/>
              <a:t>写真は全て</a:t>
            </a:r>
            <a:r>
              <a:rPr kumimoji="1" lang="en-US" altLang="ja-JP" dirty="0" err="1" smtClean="0"/>
              <a:t>koleksi</a:t>
            </a:r>
            <a:r>
              <a:rPr kumimoji="1" lang="en-US" altLang="ja-JP" baseline="0" dirty="0" smtClean="0"/>
              <a:t> </a:t>
            </a:r>
            <a:r>
              <a:rPr kumimoji="1" lang="en-US" altLang="ja-JP" baseline="0" dirty="0" err="1" smtClean="0"/>
              <a:t>pribadi</a:t>
            </a:r>
            <a:endParaRPr kumimoji="1" lang="en-US" altLang="ja-JP" sz="1200" kern="1200" dirty="0" smtClean="0">
              <a:solidFill>
                <a:schemeClr val="tx1"/>
              </a:solidFill>
              <a:effectLst/>
              <a:latin typeface="+mn-lt"/>
              <a:ea typeface="+mn-ea"/>
              <a:cs typeface="+mn-cs"/>
            </a:endParaRPr>
          </a:p>
          <a:p>
            <a:endParaRPr kumimoji="1" lang="en-US" altLang="ja-JP" sz="1200" kern="1200" dirty="0" smtClean="0">
              <a:solidFill>
                <a:schemeClr val="tx1"/>
              </a:solidFill>
              <a:effectLst/>
              <a:latin typeface="+mn-lt"/>
              <a:ea typeface="+mn-ea"/>
              <a:cs typeface="+mn-cs"/>
            </a:endParaRPr>
          </a:p>
          <a:p>
            <a:r>
              <a:rPr kumimoji="1" lang="ja-JP" altLang="ja-JP" sz="1200" kern="1200" dirty="0" smtClean="0">
                <a:solidFill>
                  <a:schemeClr val="tx1"/>
                </a:solidFill>
                <a:effectLst/>
                <a:latin typeface="+mn-lt"/>
                <a:ea typeface="+mn-ea"/>
                <a:cs typeface="+mn-cs"/>
              </a:rPr>
              <a:t>音声を聞く前に、場面や絵の内容を確認する。 </a:t>
            </a:r>
          </a:p>
          <a:p>
            <a:r>
              <a:rPr kumimoji="1" lang="en-US" altLang="ja-JP" sz="1200" kern="1200" dirty="0" smtClean="0">
                <a:solidFill>
                  <a:schemeClr val="tx1"/>
                </a:solidFill>
                <a:effectLst/>
                <a:latin typeface="+mn-lt"/>
                <a:ea typeface="+mn-ea"/>
                <a:cs typeface="+mn-cs"/>
              </a:rPr>
              <a:t>A</a:t>
            </a:r>
            <a:r>
              <a:rPr kumimoji="1" lang="ja-JP" altLang="ja-JP" sz="1200" kern="1200" dirty="0" smtClean="0">
                <a:solidFill>
                  <a:schemeClr val="tx1"/>
                </a:solidFill>
                <a:effectLst/>
                <a:latin typeface="+mn-lt"/>
                <a:ea typeface="+mn-ea"/>
                <a:cs typeface="+mn-cs"/>
              </a:rPr>
              <a:t>聞くだけ</a:t>
            </a:r>
          </a:p>
          <a:p>
            <a:r>
              <a:rPr kumimoji="1" lang="ja-JP" altLang="ja-JP" sz="1200" kern="1200" dirty="0" smtClean="0">
                <a:solidFill>
                  <a:schemeClr val="tx1"/>
                </a:solidFill>
                <a:effectLst/>
                <a:latin typeface="+mn-lt"/>
                <a:ea typeface="+mn-ea"/>
                <a:cs typeface="+mn-cs"/>
              </a:rPr>
              <a:t>文字を見ないで</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回、文字を見て</a:t>
            </a:r>
            <a:r>
              <a:rPr kumimoji="1" lang="en-US" altLang="ja-JP" sz="1200" kern="1200" dirty="0" smtClean="0">
                <a:solidFill>
                  <a:schemeClr val="tx1"/>
                </a:solidFill>
                <a:effectLst/>
                <a:latin typeface="+mn-lt"/>
                <a:ea typeface="+mn-ea"/>
                <a:cs typeface="+mn-cs"/>
              </a:rPr>
              <a:t>2</a:t>
            </a:r>
            <a:r>
              <a:rPr kumimoji="1" lang="ja-JP" altLang="ja-JP" sz="1200" kern="1200" dirty="0" smtClean="0">
                <a:solidFill>
                  <a:schemeClr val="tx1"/>
                </a:solidFill>
                <a:effectLst/>
                <a:latin typeface="+mn-lt"/>
                <a:ea typeface="+mn-ea"/>
                <a:cs typeface="+mn-cs"/>
              </a:rPr>
              <a:t>回、教師が言ったことばの絵を指さししたり番号を言う</a:t>
            </a:r>
          </a:p>
          <a:p>
            <a:r>
              <a:rPr kumimoji="1" lang="en-US" altLang="ja-JP" sz="1200" kern="1200" dirty="0" smtClean="0">
                <a:solidFill>
                  <a:schemeClr val="tx1"/>
                </a:solidFill>
                <a:effectLst/>
                <a:latin typeface="+mn-lt"/>
                <a:ea typeface="+mn-ea"/>
                <a:cs typeface="+mn-cs"/>
              </a:rPr>
              <a:t>B</a:t>
            </a:r>
            <a:r>
              <a:rPr kumimoji="1" lang="ja-JP" altLang="ja-JP" sz="1200" kern="1200" dirty="0" smtClean="0">
                <a:solidFill>
                  <a:schemeClr val="tx1"/>
                </a:solidFill>
                <a:effectLst/>
                <a:latin typeface="+mn-lt"/>
                <a:ea typeface="+mn-ea"/>
                <a:cs typeface="+mn-cs"/>
              </a:rPr>
              <a:t>発音する</a:t>
            </a:r>
          </a:p>
          <a:p>
            <a:r>
              <a:rPr kumimoji="1" lang="ja-JP" altLang="ja-JP" sz="1200" kern="1200" dirty="0" smtClean="0">
                <a:solidFill>
                  <a:schemeClr val="tx1"/>
                </a:solidFill>
                <a:effectLst/>
                <a:latin typeface="+mn-lt"/>
                <a:ea typeface="+mn-ea"/>
                <a:cs typeface="+mn-cs"/>
              </a:rPr>
              <a:t>聞いて繰り返す、教師が指さした絵の言葉を言う（一人の生徒が言い、他の生徒が指さす（</a:t>
            </a:r>
          </a:p>
          <a:p>
            <a:r>
              <a:rPr kumimoji="1" lang="en-US" altLang="ja-JP" sz="1200" kern="1200" dirty="0" smtClean="0">
                <a:solidFill>
                  <a:schemeClr val="tx1"/>
                </a:solidFill>
                <a:effectLst/>
                <a:latin typeface="+mn-lt"/>
                <a:ea typeface="+mn-ea"/>
                <a:cs typeface="+mn-cs"/>
              </a:rPr>
              <a:t>C</a:t>
            </a:r>
            <a:r>
              <a:rPr kumimoji="1" lang="ja-JP" altLang="ja-JP" sz="1200" kern="1200" dirty="0" smtClean="0">
                <a:solidFill>
                  <a:schemeClr val="tx1"/>
                </a:solidFill>
                <a:effectLst/>
                <a:latin typeface="+mn-lt"/>
                <a:ea typeface="+mn-ea"/>
                <a:cs typeface="+mn-cs"/>
              </a:rPr>
              <a:t>文字を確認する</a:t>
            </a:r>
          </a:p>
          <a:p>
            <a:r>
              <a:rPr kumimoji="1" lang="ja-JP" altLang="ja-JP" sz="1200" kern="1200" dirty="0" smtClean="0">
                <a:solidFill>
                  <a:schemeClr val="tx1"/>
                </a:solidFill>
                <a:effectLst/>
                <a:latin typeface="+mn-lt"/>
                <a:ea typeface="+mn-ea"/>
                <a:cs typeface="+mn-cs"/>
              </a:rPr>
              <a:t>絵と言葉を結び付ける、生徒同士で答えを確認する、もう一度聞いてチェックする</a:t>
            </a:r>
            <a:r>
              <a:rPr lang="ja-JP" altLang="ja-JP" dirty="0" smtClean="0">
                <a:effectLst/>
              </a:rPr>
              <a:t> </a:t>
            </a:r>
            <a:endParaRPr kumimoji="1" lang="en-US" altLang="ja-JP" sz="1200" kern="1200" dirty="0" smtClean="0">
              <a:solidFill>
                <a:schemeClr val="tx1"/>
              </a:solidFill>
              <a:effectLst/>
              <a:latin typeface="+mn-lt"/>
              <a:ea typeface="+mn-ea"/>
              <a:cs typeface="+mn-cs"/>
            </a:endParaRPr>
          </a:p>
          <a:p>
            <a:endParaRPr kumimoji="1" lang="en-US" altLang="ja-JP"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漢字についてもこの漢字がこの曜日を表すということに注目させる。</a:t>
            </a:r>
            <a:endParaRPr kumimoji="1" lang="en-US" altLang="ja-JP" sz="1200" kern="1200" dirty="0" smtClean="0">
              <a:solidFill>
                <a:schemeClr val="tx1"/>
              </a:solidFill>
              <a:effectLst/>
              <a:latin typeface="+mn-lt"/>
              <a:ea typeface="+mn-ea"/>
              <a:cs typeface="+mn-cs"/>
            </a:endParaRPr>
          </a:p>
          <a:p>
            <a:endParaRPr kumimoji="1" lang="en-US" altLang="ja-JP" sz="1200" kern="1200" dirty="0" smtClean="0">
              <a:solidFill>
                <a:schemeClr val="tx1"/>
              </a:solidFill>
              <a:effectLst/>
              <a:latin typeface="+mn-lt"/>
              <a:ea typeface="+mn-ea"/>
              <a:cs typeface="+mn-cs"/>
            </a:endParaRPr>
          </a:p>
          <a:p>
            <a:endParaRPr kumimoji="1" lang="ja-JP" altLang="ja-JP" sz="1200" kern="1200" dirty="0" smtClean="0">
              <a:solidFill>
                <a:schemeClr val="tx1"/>
              </a:solidFill>
              <a:effectLst/>
              <a:latin typeface="+mn-lt"/>
              <a:ea typeface="+mn-ea"/>
              <a:cs typeface="+mn-cs"/>
            </a:endParaRPr>
          </a:p>
          <a:p>
            <a:endParaRPr kumimoji="1" lang="en-US" altLang="ja-JP" sz="1200" kern="1200" dirty="0" smtClean="0">
              <a:solidFill>
                <a:schemeClr val="tx1"/>
              </a:solidFill>
              <a:effectLst/>
              <a:latin typeface="+mn-lt"/>
              <a:ea typeface="+mn-ea"/>
              <a:cs typeface="+mn-cs"/>
            </a:endParaRPr>
          </a:p>
          <a:p>
            <a:endParaRPr kumimoji="1" lang="ja-JP"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2B7D7C28-D5E2-484D-8EC7-7CAD8C566ED5}" type="slidenum">
              <a:rPr kumimoji="1" lang="ja-JP" altLang="en-US" smtClean="0"/>
              <a:pPr/>
              <a:t>7</a:t>
            </a:fld>
            <a:endParaRPr kumimoji="1" lang="ja-JP" altLang="en-US"/>
          </a:p>
        </p:txBody>
      </p:sp>
    </p:spTree>
    <p:extLst>
      <p:ext uri="{BB962C8B-B14F-4D97-AF65-F5344CB8AC3E}">
        <p14:creationId xmlns:p14="http://schemas.microsoft.com/office/powerpoint/2010/main" val="42835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secara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perorangan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untuk</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menyelesaikan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tugas</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bukan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nyaring</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Siswa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saling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memeriksa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hasil</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kerja</a:t>
            </a:r>
            <a:r>
              <a:rPr kumimoji="1" lang="en-US" altLang="ja-JP" sz="1200" kern="1200" dirty="0" smtClean="0">
                <a:solidFill>
                  <a:schemeClr val="tx1"/>
                </a:solidFill>
                <a:effectLst/>
                <a:latin typeface="+mn-lt"/>
                <a:ea typeface="+mn-ea"/>
                <a:cs typeface="+mn-cs"/>
              </a:rPr>
              <a:t>.</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Mencocokkan</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seluruh</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kelas</a:t>
            </a:r>
            <a:endParaRPr kumimoji="1" lang="ja-JP" altLang="ja-JP" sz="1200" kern="1200" dirty="0" smtClean="0">
              <a:solidFill>
                <a:schemeClr val="tx1"/>
              </a:solidFill>
              <a:effectLst/>
              <a:latin typeface="+mn-lt"/>
              <a:ea typeface="+mn-ea"/>
              <a:cs typeface="+mn-cs"/>
            </a:endParaRPr>
          </a:p>
          <a:p>
            <a:pPr marL="171450" lvl="0" indent="-171450">
              <a:buFont typeface="Arial"/>
              <a:buChar char="•"/>
            </a:pPr>
            <a:r>
              <a:rPr kumimoji="1" lang="en-US" altLang="ja-JP" sz="1200" kern="1200" dirty="0" err="1" smtClean="0">
                <a:solidFill>
                  <a:schemeClr val="tx1"/>
                </a:solidFill>
                <a:effectLst/>
                <a:latin typeface="+mn-lt"/>
                <a:ea typeface="+mn-ea"/>
                <a:cs typeface="+mn-cs"/>
              </a:rPr>
              <a:t>Membaca</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nyaring</a:t>
            </a:r>
            <a:r>
              <a:rPr kumimoji="1" lang="en-US" altLang="ja-JP" sz="1200" kern="1200" dirty="0" smtClean="0">
                <a:solidFill>
                  <a:schemeClr val="tx1"/>
                </a:solidFill>
                <a:effectLst/>
                <a:latin typeface="+mn-lt"/>
                <a:ea typeface="+mn-ea"/>
                <a:cs typeface="+mn-cs"/>
              </a:rPr>
              <a:t> </a:t>
            </a:r>
            <a:r>
              <a:rPr kumimoji="1" lang="en-US" altLang="ja-JP" sz="1200" kern="1200" dirty="0" err="1" smtClean="0">
                <a:solidFill>
                  <a:schemeClr val="tx1"/>
                </a:solidFill>
                <a:effectLst/>
                <a:latin typeface="+mn-lt"/>
                <a:ea typeface="+mn-ea"/>
                <a:cs typeface="+mn-cs"/>
              </a:rPr>
              <a:t>bersama</a:t>
            </a:r>
            <a:endParaRPr kumimoji="1" lang="en-US" altLang="ja-JP" sz="1200" kern="1200" dirty="0" smtClean="0">
              <a:solidFill>
                <a:schemeClr val="tx1"/>
              </a:solidFill>
              <a:effectLst/>
              <a:latin typeface="+mn-lt"/>
              <a:ea typeface="+mn-ea"/>
              <a:cs typeface="+mn-cs"/>
            </a:endParaRPr>
          </a:p>
          <a:p>
            <a:pPr marL="0" lvl="0" indent="0">
              <a:buFont typeface="Arial"/>
              <a:buNone/>
            </a:pPr>
            <a:endParaRPr kumimoji="1" lang="en-US" altLang="ja-JP" sz="1200" kern="1200" dirty="0" smtClean="0">
              <a:solidFill>
                <a:schemeClr val="tx1"/>
              </a:solidFill>
              <a:effectLst/>
              <a:latin typeface="+mn-lt"/>
              <a:ea typeface="+mn-ea"/>
              <a:cs typeface="+mn-cs"/>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p>
          <a:p>
            <a:r>
              <a:rPr kumimoji="1" lang="en-US" altLang="ja-JP" dirty="0" smtClean="0"/>
              <a:t>〈</a:t>
            </a:r>
            <a:r>
              <a:rPr kumimoji="1" lang="ja-JP" altLang="ja-JP" sz="1200" kern="1200" dirty="0" smtClean="0">
                <a:solidFill>
                  <a:schemeClr val="tx1"/>
                </a:solidFill>
                <a:effectLst/>
                <a:latin typeface="+mn-lt"/>
                <a:ea typeface="+mn-ea"/>
                <a:cs typeface="+mn-cs"/>
              </a:rPr>
              <a:t>表から月〜日の曜日名全てを探しなさい。たて</a:t>
            </a:r>
            <a:r>
              <a:rPr kumimoji="1" lang="en-US" altLang="ja-JP"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よこ</a:t>
            </a:r>
            <a:r>
              <a:rPr kumimoji="1" lang="en-US" altLang="ja-JP"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ななめがあります</a:t>
            </a:r>
            <a:r>
              <a:rPr kumimoji="1" lang="en-US" altLang="ja-JP" sz="1200" kern="1200" dirty="0" smtClean="0">
                <a:solidFill>
                  <a:schemeClr val="tx1"/>
                </a:solidFill>
                <a:effectLst/>
                <a:latin typeface="+mn-lt"/>
                <a:ea typeface="+mn-ea"/>
                <a:cs typeface="+mn-cs"/>
              </a:rPr>
              <a:t>〉</a:t>
            </a:r>
            <a:endParaRPr kumimoji="1" lang="en-US" altLang="ja-JP" dirty="0" smtClean="0">
              <a:effectLst/>
            </a:endParaRPr>
          </a:p>
          <a:p>
            <a:pPr marL="0" lvl="0" indent="0">
              <a:buFont typeface="Arial"/>
              <a:buNone/>
            </a:pPr>
            <a:endParaRPr kumimoji="1" lang="en-US" altLang="ja-JP"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音読することが目的ではなく、語の単位（文字のかたまり）で認識する。</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生徒同士答えを確認</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クラスで確認</a:t>
            </a:r>
          </a:p>
          <a:p>
            <a:pPr marL="171450" indent="-171450">
              <a:buFont typeface="Arial" panose="020B0604020202020204" pitchFamily="34" charset="0"/>
              <a:buChar char="•"/>
            </a:pPr>
            <a:r>
              <a:rPr kumimoji="1" lang="ja-JP" altLang="ja-JP" sz="1200" kern="1200" dirty="0" smtClean="0">
                <a:solidFill>
                  <a:schemeClr val="tx1"/>
                </a:solidFill>
                <a:effectLst/>
                <a:latin typeface="+mn-lt"/>
                <a:ea typeface="+mn-ea"/>
                <a:cs typeface="+mn-cs"/>
              </a:rPr>
              <a:t>いっしょに音読</a:t>
            </a:r>
          </a:p>
          <a:p>
            <a:pPr marL="0" lvl="0" indent="0">
              <a:buFont typeface="Arial"/>
              <a:buNone/>
            </a:pPr>
            <a:endParaRPr kumimoji="1" lang="ja-JP" altLang="ja-JP" sz="1200" kern="1200" dirty="0" smtClean="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8</a:t>
            </a:fld>
            <a:endParaRPr kumimoji="1" lang="ja-JP" altLang="en-US"/>
          </a:p>
        </p:txBody>
      </p:sp>
    </p:spTree>
    <p:extLst>
      <p:ext uri="{BB962C8B-B14F-4D97-AF65-F5344CB8AC3E}">
        <p14:creationId xmlns:p14="http://schemas.microsoft.com/office/powerpoint/2010/main" val="765839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smtClean="0">
                <a:effectLst/>
              </a:rPr>
              <a:t>Kerjakan</a:t>
            </a:r>
            <a:r>
              <a:rPr kumimoji="1" lang="en-US" altLang="ja-JP" dirty="0" smtClean="0">
                <a:effectLst/>
              </a:rPr>
              <a:t> </a:t>
            </a:r>
            <a:r>
              <a:rPr kumimoji="1" lang="en-US" altLang="ja-JP" dirty="0" err="1" smtClean="0">
                <a:effectLst/>
              </a:rPr>
              <a:t>contoh</a:t>
            </a:r>
            <a:r>
              <a:rPr kumimoji="1" lang="en-US" altLang="ja-JP" dirty="0" smtClean="0">
                <a:effectLst/>
              </a:rPr>
              <a:t> </a:t>
            </a:r>
            <a:r>
              <a:rPr kumimoji="1" lang="en-US" altLang="ja-JP" dirty="0" err="1" smtClean="0">
                <a:effectLst/>
              </a:rPr>
              <a:t>bersama</a:t>
            </a:r>
            <a:r>
              <a:rPr kumimoji="1" lang="en-US" altLang="ja-JP" dirty="0" smtClean="0">
                <a:effectLst/>
              </a:rPr>
              <a:t>. </a:t>
            </a:r>
            <a:r>
              <a:rPr kumimoji="1" lang="en-US" altLang="ja-JP" dirty="0" err="1" smtClean="0">
                <a:effectLst/>
              </a:rPr>
              <a:t>Mula-mula</a:t>
            </a:r>
            <a:r>
              <a:rPr kumimoji="1" lang="en-US" altLang="ja-JP" dirty="0" smtClean="0">
                <a:effectLst/>
              </a:rPr>
              <a:t> </a:t>
            </a:r>
            <a:r>
              <a:rPr kumimoji="1" lang="en-US" altLang="ja-JP" dirty="0" err="1" smtClean="0">
                <a:effectLst/>
              </a:rPr>
              <a:t>nama</a:t>
            </a:r>
            <a:r>
              <a:rPr kumimoji="1" lang="en-US" altLang="ja-JP" dirty="0" smtClean="0">
                <a:effectLst/>
              </a:rPr>
              <a:t> </a:t>
            </a:r>
            <a:r>
              <a:rPr kumimoji="1" lang="en-US" altLang="ja-JP" dirty="0" err="1" smtClean="0">
                <a:effectLst/>
              </a:rPr>
              <a:t>seragam</a:t>
            </a:r>
            <a:r>
              <a:rPr kumimoji="1" lang="en-US" altLang="ja-JP" dirty="0" smtClean="0">
                <a:effectLst/>
              </a:rPr>
              <a:t>, </a:t>
            </a:r>
            <a:r>
              <a:rPr kumimoji="1" lang="en-US" altLang="ja-JP" dirty="0" err="1" smtClean="0">
                <a:effectLst/>
              </a:rPr>
              <a:t>kemudian</a:t>
            </a:r>
            <a:r>
              <a:rPr kumimoji="1" lang="en-US" altLang="ja-JP" dirty="0" smtClean="0">
                <a:effectLst/>
              </a:rPr>
              <a:t> kanji </a:t>
            </a:r>
            <a:r>
              <a:rPr kumimoji="1" lang="ja-JP" altLang="en-US" dirty="0" smtClean="0">
                <a:effectLst/>
              </a:rPr>
              <a:t>「月」</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rPr>
              <a:t>Power </a:t>
            </a:r>
            <a:r>
              <a:rPr kumimoji="1" lang="en-US" altLang="ja-JP" dirty="0" err="1" smtClean="0">
                <a:effectLst/>
              </a:rPr>
              <a:t>poin</a:t>
            </a:r>
            <a:r>
              <a:rPr kumimoji="1" lang="en-US" altLang="ja-JP" dirty="0" smtClean="0">
                <a:effectLst/>
              </a:rPr>
              <a:t> </a:t>
            </a:r>
            <a:r>
              <a:rPr kumimoji="1" lang="en-US" altLang="ja-JP" dirty="0" err="1" smtClean="0">
                <a:effectLst/>
              </a:rPr>
              <a:t>ini</a:t>
            </a:r>
            <a:r>
              <a:rPr kumimoji="1" lang="en-US" altLang="ja-JP" dirty="0" smtClean="0">
                <a:effectLst/>
              </a:rPr>
              <a:t> </a:t>
            </a:r>
            <a:r>
              <a:rPr kumimoji="1" lang="en-US" altLang="ja-JP" dirty="0" err="1" smtClean="0">
                <a:effectLst/>
              </a:rPr>
              <a:t>bisa</a:t>
            </a:r>
            <a:r>
              <a:rPr kumimoji="1" lang="en-US" altLang="ja-JP" dirty="0" smtClean="0">
                <a:effectLst/>
              </a:rPr>
              <a:t> </a:t>
            </a:r>
            <a:r>
              <a:rPr kumimoji="1" lang="en-US" altLang="ja-JP" dirty="0" err="1" smtClean="0">
                <a:effectLst/>
              </a:rPr>
              <a:t>disesuaikan</a:t>
            </a:r>
            <a:r>
              <a:rPr kumimoji="1" lang="en-US" altLang="ja-JP" dirty="0" smtClean="0">
                <a:effectLst/>
              </a:rPr>
              <a:t> </a:t>
            </a:r>
            <a:r>
              <a:rPr kumimoji="1" lang="en-US" altLang="ja-JP" dirty="0" err="1" smtClean="0">
                <a:effectLst/>
              </a:rPr>
              <a:t>dnegan</a:t>
            </a:r>
            <a:r>
              <a:rPr kumimoji="1" lang="en-US" altLang="ja-JP" dirty="0" smtClean="0">
                <a:effectLst/>
              </a:rPr>
              <a:t> </a:t>
            </a:r>
            <a:r>
              <a:rPr kumimoji="1" lang="en-US" altLang="ja-JP" dirty="0" err="1" smtClean="0">
                <a:effectLst/>
              </a:rPr>
              <a:t>kondisi</a:t>
            </a:r>
            <a:r>
              <a:rPr kumimoji="1" lang="en-US" altLang="ja-JP" dirty="0" smtClean="0">
                <a:effectLst/>
              </a:rPr>
              <a:t> </a:t>
            </a:r>
            <a:r>
              <a:rPr kumimoji="1" lang="en-US" altLang="ja-JP" dirty="0" err="1" smtClean="0">
                <a:effectLst/>
              </a:rPr>
              <a:t>sekolah</a:t>
            </a:r>
            <a:r>
              <a:rPr kumimoji="1" lang="en-US" altLang="ja-JP" dirty="0" smtClean="0">
                <a:effectLst/>
              </a:rPr>
              <a:t> </a:t>
            </a:r>
            <a:r>
              <a:rPr kumimoji="1" lang="en-US" altLang="ja-JP" dirty="0" err="1" smtClean="0">
                <a:effectLst/>
              </a:rPr>
              <a:t>masing-masing</a:t>
            </a:r>
            <a:r>
              <a:rPr kumimoji="1" lang="en-US" altLang="ja-JP" dirty="0" smtClean="0">
                <a:effectLst/>
              </a:rPr>
              <a:t>., </a:t>
            </a:r>
            <a:r>
              <a:rPr kumimoji="1" lang="en-US" altLang="ja-JP" dirty="0" err="1" smtClean="0">
                <a:effectLst/>
              </a:rPr>
              <a:t>bisa</a:t>
            </a:r>
            <a:r>
              <a:rPr kumimoji="1" lang="en-US" altLang="ja-JP" baseline="0" dirty="0" smtClean="0">
                <a:effectLst/>
              </a:rPr>
              <a:t> </a:t>
            </a:r>
            <a:r>
              <a:rPr kumimoji="1" lang="en-US" altLang="ja-JP" baseline="0" dirty="0" err="1" smtClean="0">
                <a:effectLst/>
              </a:rPr>
              <a:t>dimasukkan</a:t>
            </a:r>
            <a:r>
              <a:rPr kumimoji="1" lang="en-US" altLang="ja-JP" baseline="0" dirty="0" smtClean="0">
                <a:effectLst/>
              </a:rPr>
              <a:t> kata </a:t>
            </a:r>
            <a:r>
              <a:rPr kumimoji="1" lang="en-US" altLang="ja-JP" baseline="0" dirty="0" err="1" smtClean="0">
                <a:effectLst/>
              </a:rPr>
              <a:t>lainnya</a:t>
            </a:r>
            <a:r>
              <a:rPr kumimoji="1" lang="en-US" altLang="ja-JP" baseline="0" dirty="0" smtClean="0">
                <a:effectLst/>
              </a:rPr>
              <a:t>.</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smtClean="0">
                <a:effectLst/>
              </a:rPr>
              <a:t>Sisanya</a:t>
            </a:r>
            <a:r>
              <a:rPr kumimoji="1" lang="en-US" altLang="ja-JP" dirty="0" smtClean="0">
                <a:effectLst/>
              </a:rPr>
              <a:t> </a:t>
            </a:r>
            <a:r>
              <a:rPr kumimoji="1" lang="en-US" altLang="ja-JP" dirty="0" err="1" smtClean="0">
                <a:effectLst/>
              </a:rPr>
              <a:t>dilakukan</a:t>
            </a:r>
            <a:r>
              <a:rPr kumimoji="1" lang="en-US" altLang="ja-JP" dirty="0" smtClean="0">
                <a:effectLst/>
              </a:rPr>
              <a:t> </a:t>
            </a:r>
            <a:r>
              <a:rPr kumimoji="1" lang="en-US" altLang="ja-JP" dirty="0" err="1" smtClean="0">
                <a:effectLst/>
              </a:rPr>
              <a:t>sendiri</a:t>
            </a:r>
            <a:r>
              <a:rPr kumimoji="1" lang="en-US" altLang="ja-JP" dirty="0" smtClean="0">
                <a:effectLst/>
              </a:rPr>
              <a:t> </a:t>
            </a:r>
            <a:r>
              <a:rPr kumimoji="1" lang="en-US" altLang="ja-JP" dirty="0" err="1" smtClean="0">
                <a:effectLst/>
              </a:rPr>
              <a:t>dan</a:t>
            </a:r>
            <a:r>
              <a:rPr kumimoji="1" lang="en-US" altLang="ja-JP" dirty="0" smtClean="0">
                <a:effectLst/>
              </a:rPr>
              <a:t> </a:t>
            </a:r>
            <a:r>
              <a:rPr kumimoji="1" lang="en-US" altLang="ja-JP" dirty="0" err="1" smtClean="0">
                <a:effectLst/>
              </a:rPr>
              <a:t>cek</a:t>
            </a:r>
            <a:r>
              <a:rPr kumimoji="1" lang="en-US" altLang="ja-JP" dirty="0" smtClean="0">
                <a:effectLst/>
              </a:rPr>
              <a:t> </a:t>
            </a:r>
            <a:r>
              <a:rPr kumimoji="1" lang="en-US" altLang="ja-JP" dirty="0" err="1" smtClean="0">
                <a:effectLst/>
              </a:rPr>
              <a:t>dengan</a:t>
            </a:r>
            <a:r>
              <a:rPr kumimoji="1" lang="en-US" altLang="ja-JP" dirty="0" smtClean="0">
                <a:effectLst/>
              </a:rPr>
              <a:t> </a:t>
            </a:r>
            <a:r>
              <a:rPr kumimoji="1" lang="en-US" altLang="ja-JP" dirty="0" err="1" smtClean="0">
                <a:effectLst/>
              </a:rPr>
              <a:t>teman</a:t>
            </a:r>
            <a:r>
              <a:rPr kumimoji="1" lang="en-US" altLang="ja-JP" dirty="0" smtClean="0">
                <a:effectLst/>
              </a:rPr>
              <a:t> di </a:t>
            </a:r>
            <a:r>
              <a:rPr kumimoji="1" lang="en-US" altLang="ja-JP" dirty="0" err="1" smtClean="0">
                <a:effectLst/>
              </a:rPr>
              <a:t>dekatmu</a:t>
            </a:r>
            <a:r>
              <a:rPr kumimoji="1" lang="en-US" altLang="ja-JP" dirty="0" smtClean="0">
                <a:effectLst/>
              </a:rPr>
              <a:t>,</a:t>
            </a:r>
            <a:r>
              <a:rPr kumimoji="1" lang="en-US" altLang="ja-JP" baseline="0" dirty="0" smtClean="0">
                <a:effectLst/>
              </a:rPr>
              <a:t> </a:t>
            </a:r>
            <a:r>
              <a:rPr kumimoji="1" lang="en-US" altLang="ja-JP" baseline="0" dirty="0" err="1" smtClean="0">
                <a:effectLst/>
              </a:rPr>
              <a:t>kemudian</a:t>
            </a:r>
            <a:r>
              <a:rPr kumimoji="1" lang="en-US" altLang="ja-JP" baseline="0" dirty="0" smtClean="0">
                <a:effectLst/>
              </a:rPr>
              <a:t> </a:t>
            </a:r>
            <a:r>
              <a:rPr kumimoji="1" lang="en-US" altLang="ja-JP" baseline="0" dirty="0" err="1" smtClean="0">
                <a:effectLst/>
              </a:rPr>
              <a:t>cek</a:t>
            </a:r>
            <a:r>
              <a:rPr kumimoji="1" lang="en-US" altLang="ja-JP" baseline="0" dirty="0" smtClean="0">
                <a:effectLst/>
              </a:rPr>
              <a:t> </a:t>
            </a:r>
            <a:r>
              <a:rPr kumimoji="1" lang="en-US" altLang="ja-JP" baseline="0" dirty="0" err="1" smtClean="0">
                <a:effectLst/>
              </a:rPr>
              <a:t>secara</a:t>
            </a:r>
            <a:r>
              <a:rPr kumimoji="1" lang="en-US" altLang="ja-JP" baseline="0" dirty="0" smtClean="0">
                <a:effectLst/>
              </a:rPr>
              <a:t> </a:t>
            </a:r>
            <a:r>
              <a:rPr kumimoji="1" lang="en-US" altLang="ja-JP" baseline="0" dirty="0" err="1" smtClean="0">
                <a:effectLst/>
              </a:rPr>
              <a:t>bersama</a:t>
            </a:r>
            <a:r>
              <a:rPr kumimoji="1" lang="en-US" altLang="ja-JP" baseline="0" dirty="0" smtClean="0">
                <a:effectLst/>
              </a:rPr>
              <a:t>.</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smtClean="0">
                <a:effectLst/>
              </a:rPr>
              <a:t>Bisa</a:t>
            </a:r>
            <a:r>
              <a:rPr kumimoji="1" lang="en-US" altLang="ja-JP" dirty="0" smtClean="0">
                <a:effectLst/>
              </a:rPr>
              <a:t> </a:t>
            </a:r>
            <a:r>
              <a:rPr kumimoji="1" lang="en-US" altLang="ja-JP" dirty="0" err="1" smtClean="0">
                <a:effectLst/>
              </a:rPr>
              <a:t>menggunakan</a:t>
            </a:r>
            <a:r>
              <a:rPr kumimoji="1" lang="en-US" altLang="ja-JP" dirty="0" smtClean="0">
                <a:effectLst/>
              </a:rPr>
              <a:t> </a:t>
            </a:r>
            <a:r>
              <a:rPr kumimoji="1" lang="en-US" altLang="ja-JP" dirty="0" err="1" smtClean="0">
                <a:effectLst/>
              </a:rPr>
              <a:t>papan</a:t>
            </a:r>
            <a:r>
              <a:rPr kumimoji="1" lang="en-US" altLang="ja-JP" dirty="0" smtClean="0">
                <a:effectLst/>
              </a:rPr>
              <a:t> </a:t>
            </a:r>
            <a:r>
              <a:rPr kumimoji="1" lang="en-US" altLang="ja-JP" dirty="0" err="1" smtClean="0">
                <a:effectLst/>
              </a:rPr>
              <a:t>tulis</a:t>
            </a:r>
            <a:r>
              <a:rPr kumimoji="1" lang="en-US" altLang="ja-JP" dirty="0" smtClean="0">
                <a:effectLst/>
              </a:rPr>
              <a:t>, </a:t>
            </a:r>
            <a:r>
              <a:rPr kumimoji="1" lang="en-US" altLang="ja-JP" dirty="0" err="1" smtClean="0">
                <a:effectLst/>
              </a:rPr>
              <a:t>bisa</a:t>
            </a:r>
            <a:r>
              <a:rPr kumimoji="1" lang="en-US" altLang="ja-JP" dirty="0" smtClean="0">
                <a:effectLst/>
              </a:rPr>
              <a:t> </a:t>
            </a:r>
            <a:r>
              <a:rPr kumimoji="1" lang="en-US" altLang="ja-JP" dirty="0" err="1" smtClean="0">
                <a:effectLst/>
              </a:rPr>
              <a:t>menggunakan</a:t>
            </a:r>
            <a:r>
              <a:rPr kumimoji="1" lang="en-US" altLang="ja-JP" dirty="0" smtClean="0">
                <a:effectLst/>
              </a:rPr>
              <a:t> PPT</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effectLst/>
              </a:rPr>
              <a:t>Kata yang </a:t>
            </a:r>
            <a:r>
              <a:rPr kumimoji="1" lang="en-US" altLang="ja-JP" dirty="0" err="1" smtClean="0">
                <a:effectLst/>
              </a:rPr>
              <a:t>tidak</a:t>
            </a:r>
            <a:r>
              <a:rPr kumimoji="1" lang="en-US" altLang="ja-JP" dirty="0" smtClean="0">
                <a:effectLst/>
              </a:rPr>
              <a:t> </a:t>
            </a:r>
            <a:r>
              <a:rPr kumimoji="1" lang="en-US" altLang="ja-JP" dirty="0" err="1" smtClean="0">
                <a:effectLst/>
              </a:rPr>
              <a:t>dipelajari</a:t>
            </a:r>
            <a:r>
              <a:rPr kumimoji="1" lang="en-US" altLang="ja-JP" baseline="0" dirty="0" smtClean="0">
                <a:effectLst/>
              </a:rPr>
              <a:t> di </a:t>
            </a:r>
            <a:r>
              <a:rPr kumimoji="1" lang="en-US" altLang="ja-JP" baseline="0" dirty="0" err="1" smtClean="0">
                <a:effectLst/>
              </a:rPr>
              <a:t>sini</a:t>
            </a:r>
            <a:r>
              <a:rPr kumimoji="1" lang="en-US" altLang="ja-JP" baseline="0" dirty="0" smtClean="0">
                <a:effectLst/>
              </a:rPr>
              <a:t> </a:t>
            </a:r>
            <a:r>
              <a:rPr kumimoji="1" lang="en-US" altLang="ja-JP" baseline="0" dirty="0" err="1" smtClean="0">
                <a:effectLst/>
              </a:rPr>
              <a:t>cukup</a:t>
            </a:r>
            <a:r>
              <a:rPr kumimoji="1" lang="en-US" altLang="ja-JP" baseline="0" dirty="0" smtClean="0">
                <a:effectLst/>
              </a:rPr>
              <a:t> </a:t>
            </a:r>
            <a:r>
              <a:rPr kumimoji="1" lang="en-US" altLang="ja-JP" baseline="0" dirty="0" err="1" smtClean="0">
                <a:effectLst/>
              </a:rPr>
              <a:t>ditulis</a:t>
            </a:r>
            <a:r>
              <a:rPr kumimoji="1" lang="en-US" altLang="ja-JP" baseline="0" dirty="0" smtClean="0">
                <a:effectLst/>
              </a:rPr>
              <a:t> </a:t>
            </a:r>
            <a:r>
              <a:rPr kumimoji="1" lang="en-US" altLang="ja-JP" baseline="0" dirty="0" err="1" smtClean="0">
                <a:effectLst/>
              </a:rPr>
              <a:t>dalam</a:t>
            </a:r>
            <a:r>
              <a:rPr kumimoji="1" lang="en-US" altLang="ja-JP" baseline="0" dirty="0" smtClean="0">
                <a:effectLst/>
              </a:rPr>
              <a:t> </a:t>
            </a:r>
            <a:r>
              <a:rPr kumimoji="1" lang="en-US" altLang="ja-JP" baseline="0" dirty="0" err="1" smtClean="0">
                <a:effectLst/>
              </a:rPr>
              <a:t>bahasa</a:t>
            </a:r>
            <a:r>
              <a:rPr kumimoji="1" lang="en-US" altLang="ja-JP" baseline="0" dirty="0" smtClean="0">
                <a:effectLst/>
              </a:rPr>
              <a:t> Indonesia </a:t>
            </a:r>
            <a:r>
              <a:rPr kumimoji="1" lang="en-US" altLang="ja-JP" baseline="0" dirty="0" err="1" smtClean="0">
                <a:effectLst/>
              </a:rPr>
              <a:t>saja</a:t>
            </a:r>
            <a:r>
              <a:rPr kumimoji="1" lang="en-US" altLang="ja-JP" baseline="0" dirty="0" smtClean="0">
                <a:effectLst/>
              </a:rPr>
              <a:t>.</a:t>
            </a:r>
            <a:endParaRPr kumimoji="1" lang="en-US" altLang="ja-JP" dirty="0" smtClean="0">
              <a:effectLst/>
            </a:endParaRPr>
          </a:p>
          <a:p>
            <a:r>
              <a:rPr kumimoji="1" lang="en-US" altLang="ja-JP"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Referensi</a:t>
            </a:r>
            <a:r>
              <a:rPr kumimoji="1" lang="ja-JP" altLang="en-US" sz="1200" kern="1200" dirty="0" smtClean="0">
                <a:solidFill>
                  <a:schemeClr val="tx1"/>
                </a:solidFill>
                <a:effectLst/>
                <a:latin typeface="+mn-lt"/>
                <a:ea typeface="+mn-ea"/>
                <a:cs typeface="+mn-cs"/>
              </a:rPr>
              <a:t>：</a:t>
            </a:r>
            <a:r>
              <a:rPr kumimoji="1" lang="en-US" altLang="ja-JP" sz="1200" kern="1200" dirty="0" err="1" smtClean="0">
                <a:solidFill>
                  <a:schemeClr val="tx1"/>
                </a:solidFill>
                <a:effectLst/>
                <a:latin typeface="+mn-lt"/>
                <a:ea typeface="+mn-ea"/>
                <a:cs typeface="+mn-cs"/>
              </a:rPr>
              <a:t>Seragam</a:t>
            </a:r>
            <a:r>
              <a:rPr kumimoji="1" lang="en-US" altLang="ja-JP" sz="1200" kern="1200" dirty="0" smtClean="0">
                <a:solidFill>
                  <a:schemeClr val="tx1"/>
                </a:solidFill>
                <a:effectLst/>
                <a:latin typeface="+mn-lt"/>
                <a:ea typeface="+mn-ea"/>
                <a:cs typeface="+mn-cs"/>
              </a:rPr>
              <a:t> yang lain</a:t>
            </a:r>
          </a:p>
          <a:p>
            <a:r>
              <a:rPr kumimoji="1" lang="ja-JP" altLang="en-US" sz="1200" kern="1200" dirty="0" smtClean="0">
                <a:solidFill>
                  <a:schemeClr val="tx1"/>
                </a:solidFill>
                <a:effectLst/>
                <a:latin typeface="+mn-lt"/>
                <a:ea typeface="+mn-ea"/>
                <a:cs typeface="+mn-cs"/>
              </a:rPr>
              <a:t>「コースのせいふく（</a:t>
            </a:r>
            <a:r>
              <a:rPr kumimoji="1" lang="en-US" altLang="ja-JP" sz="1200" kern="1200" dirty="0" smtClean="0">
                <a:solidFill>
                  <a:schemeClr val="tx1"/>
                </a:solidFill>
                <a:effectLst/>
                <a:latin typeface="+mn-lt"/>
                <a:ea typeface="+mn-ea"/>
                <a:cs typeface="+mn-cs"/>
              </a:rPr>
              <a:t>SMK)</a:t>
            </a:r>
            <a:r>
              <a:rPr kumimoji="1" lang="ja-JP" altLang="en-US" sz="1200" kern="1200" dirty="0" smtClean="0">
                <a:solidFill>
                  <a:schemeClr val="tx1"/>
                </a:solidFill>
                <a:effectLst/>
                <a:latin typeface="+mn-lt"/>
                <a:ea typeface="+mn-ea"/>
                <a:cs typeface="+mn-cs"/>
              </a:rPr>
              <a:t>」「すきなバティック」「イスラムのふく（ジャカルタ近郊に多い）」「バジュ・クルン」「クバヤ」「ちほうのバティック」</a:t>
            </a:r>
            <a:endParaRPr kumimoji="1" lang="en-US" altLang="ja-JP" sz="1200" kern="1200" dirty="0" smtClean="0">
              <a:solidFill>
                <a:schemeClr val="tx1"/>
              </a:solidFill>
              <a:effectLst/>
              <a:latin typeface="+mn-lt"/>
              <a:ea typeface="+mn-ea"/>
              <a:cs typeface="+mn-cs"/>
            </a:endParaRPr>
          </a:p>
          <a:p>
            <a:endParaRPr kumimoji="1" lang="en-US" altLang="ja-JP" dirty="0" smtClean="0">
              <a:effectLst/>
            </a:endParaRPr>
          </a:p>
          <a:p>
            <a:r>
              <a:rPr kumimoji="1" lang="en-US" altLang="ja-JP" dirty="0" smtClean="0"/>
              <a:t>_______________________________________________________________________________________________________________________________________________________________________________________</a:t>
            </a:r>
          </a:p>
          <a:p>
            <a:endParaRPr kumimoji="1" lang="en-US" altLang="ja-JP" dirty="0" smtClean="0">
              <a:effectLst/>
            </a:endParaRPr>
          </a:p>
          <a:p>
            <a:r>
              <a:rPr kumimoji="1" lang="en-US" altLang="ja-JP" dirty="0" smtClean="0"/>
              <a:t>〈</a:t>
            </a:r>
            <a:r>
              <a:rPr kumimoji="1" lang="ja-JP" altLang="ja-JP" sz="1200" kern="1200" dirty="0" smtClean="0">
                <a:solidFill>
                  <a:schemeClr val="tx1"/>
                </a:solidFill>
                <a:effectLst/>
                <a:latin typeface="+mn-lt"/>
                <a:ea typeface="+mn-ea"/>
                <a:cs typeface="+mn-cs"/>
              </a:rPr>
              <a:t>制服名を書いてあなたの１週間の制服リストを作りましょう。</a:t>
            </a:r>
            <a:r>
              <a:rPr kumimoji="1" lang="ja-JP" altLang="en-US" sz="1200" kern="1200" dirty="0" smtClean="0">
                <a:solidFill>
                  <a:schemeClr val="tx1"/>
                </a:solidFill>
                <a:effectLst/>
                <a:latin typeface="+mn-lt"/>
                <a:ea typeface="+mn-ea"/>
                <a:cs typeface="+mn-cs"/>
              </a:rPr>
              <a:t>「きいて　いいましょう</a:t>
            </a:r>
            <a:r>
              <a:rPr kumimoji="1" lang="en-US" altLang="ja-JP" sz="1200" kern="1200" dirty="0" smtClean="0">
                <a:solidFill>
                  <a:schemeClr val="tx1"/>
                </a:solidFill>
                <a:effectLst/>
                <a:latin typeface="+mn-lt"/>
                <a:ea typeface="+mn-ea"/>
                <a:cs typeface="+mn-cs"/>
              </a:rPr>
              <a:t> 2</a:t>
            </a:r>
            <a:r>
              <a:rPr kumimoji="1" lang="ja-JP" altLang="en-US" sz="1200" kern="1200" dirty="0" smtClean="0">
                <a:solidFill>
                  <a:schemeClr val="tx1"/>
                </a:solidFill>
                <a:effectLst/>
                <a:latin typeface="+mn-lt"/>
                <a:ea typeface="+mn-ea"/>
                <a:cs typeface="+mn-cs"/>
              </a:rPr>
              <a:t>」</a:t>
            </a:r>
            <a:r>
              <a:rPr kumimoji="1" lang="ja-JP" altLang="ja-JP" sz="1200" kern="1200" dirty="0" smtClean="0">
                <a:solidFill>
                  <a:schemeClr val="tx1"/>
                </a:solidFill>
                <a:effectLst/>
                <a:latin typeface="+mn-lt"/>
                <a:ea typeface="+mn-ea"/>
                <a:cs typeface="+mn-cs"/>
              </a:rPr>
              <a:t>を見て曜日の漢字も書いてみましょう</a:t>
            </a:r>
            <a:r>
              <a:rPr kumimoji="1" lang="ja-JP" altLang="en-US" sz="1200" kern="1200" dirty="0" smtClean="0">
                <a:solidFill>
                  <a:schemeClr val="tx1"/>
                </a:solidFill>
                <a:effectLst/>
                <a:latin typeface="+mn-lt"/>
                <a:ea typeface="+mn-ea"/>
                <a:cs typeface="+mn-cs"/>
              </a:rPr>
              <a:t>。</a:t>
            </a:r>
            <a:r>
              <a:rPr kumimoji="1" lang="en-US" altLang="ja-JP" sz="1200" kern="1200" dirty="0" smtClean="0">
                <a:solidFill>
                  <a:schemeClr val="tx1"/>
                </a:solidFill>
                <a:effectLst/>
                <a:latin typeface="+mn-lt"/>
                <a:ea typeface="+mn-ea"/>
                <a:cs typeface="+mn-cs"/>
              </a:rPr>
              <a:t>〉</a:t>
            </a:r>
          </a:p>
          <a:p>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rPr>
              <a:t>月曜日は例として全体で行う。まずは制服名、それから「月」の漢字。</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rPr>
              <a:t>その高校に合うように、パワーポイントを編集して別の言葉にしてもいい。</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rPr>
              <a:t>残りは個人でやって友だちと確認して、それから全体で答えの確認をする。</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rPr>
              <a:t>ホワイトボードを使ってもいいし、先生が</a:t>
            </a:r>
            <a:r>
              <a:rPr kumimoji="1" lang="en-US" altLang="ja-JP" dirty="0" smtClean="0">
                <a:effectLst/>
              </a:rPr>
              <a:t>PPT</a:t>
            </a:r>
            <a:r>
              <a:rPr kumimoji="1" lang="ja-JP" altLang="en-US" dirty="0" smtClean="0">
                <a:effectLst/>
              </a:rPr>
              <a:t>を作成してもいい。</a:t>
            </a: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effectLst/>
              </a:rPr>
              <a:t>学習していないものはインドネシア語で書いてもいい。</a:t>
            </a:r>
            <a:endParaRPr kumimoji="1" lang="en-US" altLang="ja-JP" dirty="0" smtClean="0">
              <a:effectLst/>
            </a:endParaRPr>
          </a:p>
          <a:p>
            <a:r>
              <a:rPr kumimoji="1" lang="en-US" altLang="ja-JP" sz="1200" kern="1200" dirty="0" smtClean="0">
                <a:solidFill>
                  <a:schemeClr val="tx1"/>
                </a:solidFill>
                <a:effectLst/>
                <a:latin typeface="+mn-lt"/>
                <a:ea typeface="+mn-ea"/>
                <a:cs typeface="+mn-cs"/>
              </a:rPr>
              <a:t>※</a:t>
            </a:r>
            <a:r>
              <a:rPr kumimoji="1" lang="ja-JP" altLang="en-US" sz="1200" kern="1200" dirty="0" smtClean="0">
                <a:solidFill>
                  <a:schemeClr val="tx1"/>
                </a:solidFill>
                <a:effectLst/>
                <a:latin typeface="+mn-lt"/>
                <a:ea typeface="+mn-ea"/>
                <a:cs typeface="+mn-cs"/>
              </a:rPr>
              <a:t>参考：その他の制服</a:t>
            </a:r>
            <a:endParaRPr kumimoji="1" lang="en-US" altLang="ja-JP" sz="1200" kern="1200" dirty="0" smtClean="0">
              <a:solidFill>
                <a:schemeClr val="tx1"/>
              </a:solidFill>
              <a:effectLst/>
              <a:latin typeface="+mn-lt"/>
              <a:ea typeface="+mn-ea"/>
              <a:cs typeface="+mn-cs"/>
            </a:endParaRPr>
          </a:p>
          <a:p>
            <a:r>
              <a:rPr kumimoji="1" lang="ja-JP" altLang="en-US" sz="1200" kern="1200" dirty="0" smtClean="0">
                <a:solidFill>
                  <a:schemeClr val="tx1"/>
                </a:solidFill>
                <a:effectLst/>
                <a:latin typeface="+mn-lt"/>
                <a:ea typeface="+mn-ea"/>
                <a:cs typeface="+mn-cs"/>
              </a:rPr>
              <a:t>「コースの制服（</a:t>
            </a:r>
            <a:r>
              <a:rPr kumimoji="1" lang="en-US" altLang="ja-JP" sz="1200" kern="1200" dirty="0" smtClean="0">
                <a:solidFill>
                  <a:schemeClr val="tx1"/>
                </a:solidFill>
                <a:effectLst/>
                <a:latin typeface="+mn-lt"/>
                <a:ea typeface="+mn-ea"/>
                <a:cs typeface="+mn-cs"/>
              </a:rPr>
              <a:t>SMK)</a:t>
            </a:r>
            <a:r>
              <a:rPr kumimoji="1" lang="ja-JP" altLang="en-US" sz="1200" kern="1200" dirty="0" smtClean="0">
                <a:solidFill>
                  <a:schemeClr val="tx1"/>
                </a:solidFill>
                <a:effectLst/>
                <a:latin typeface="+mn-lt"/>
                <a:ea typeface="+mn-ea"/>
                <a:cs typeface="+mn-cs"/>
              </a:rPr>
              <a:t>」「好きなバティック」「イスラムの服（ジャカルタ近郊に多い）」「バジュ・クルン」「クバヤ」「地方のバティック」</a:t>
            </a:r>
            <a:endParaRPr kumimoji="1" lang="en-US" altLang="ja-JP" dirty="0" smtClean="0">
              <a:effectLst/>
            </a:endParaRPr>
          </a:p>
          <a:p>
            <a:endParaRPr kumimoji="1" lang="en-US" altLang="ja-JP" dirty="0" smtClean="0">
              <a:effectLst/>
            </a:endParaRPr>
          </a:p>
        </p:txBody>
      </p:sp>
      <p:sp>
        <p:nvSpPr>
          <p:cNvPr id="4" name="スライド番号プレースホルダー 3"/>
          <p:cNvSpPr>
            <a:spLocks noGrp="1"/>
          </p:cNvSpPr>
          <p:nvPr>
            <p:ph type="sldNum" sz="quarter" idx="10"/>
          </p:nvPr>
        </p:nvSpPr>
        <p:spPr/>
        <p:txBody>
          <a:bodyPr/>
          <a:lstStyle/>
          <a:p>
            <a:fld id="{B94231CA-3F05-45F7-A88A-4BF42A5D0D08}" type="slidenum">
              <a:rPr kumimoji="1" lang="ja-JP" altLang="en-US" smtClean="0"/>
              <a:pPr/>
              <a:t>9</a:t>
            </a:fld>
            <a:endParaRPr kumimoji="1" lang="ja-JP" altLang="en-US"/>
          </a:p>
        </p:txBody>
      </p:sp>
    </p:spTree>
    <p:extLst>
      <p:ext uri="{BB962C8B-B14F-4D97-AF65-F5344CB8AC3E}">
        <p14:creationId xmlns:p14="http://schemas.microsoft.com/office/powerpoint/2010/main" val="765839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3208244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221131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3478457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422901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2766571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2226990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2496429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1824109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1761863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1052333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21D70A8-EDC5-0A46-999A-25274DD5D39E}" type="datetimeFigureOut">
              <a:rPr kumimoji="1" lang="ja-JP" altLang="en-US" smtClean="0"/>
              <a:t>2017/8/8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628587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1D70A8-EDC5-0A46-999A-25274DD5D39E}" type="datetimeFigureOut">
              <a:rPr kumimoji="1" lang="ja-JP" altLang="en-US" smtClean="0"/>
              <a:t>2017/8/8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ABFB2F-2305-9144-99F8-2ADFD4EE3AD4}" type="slidenum">
              <a:rPr kumimoji="1" lang="ja-JP" altLang="en-US" smtClean="0"/>
              <a:t>‹#›</a:t>
            </a:fld>
            <a:endParaRPr kumimoji="1" lang="ja-JP" altLang="en-US"/>
          </a:p>
        </p:txBody>
      </p:sp>
    </p:spTree>
    <p:extLst>
      <p:ext uri="{BB962C8B-B14F-4D97-AF65-F5344CB8AC3E}">
        <p14:creationId xmlns:p14="http://schemas.microsoft.com/office/powerpoint/2010/main" val="10802148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audio" Target="../media/media18.MP3"/><Relationship Id="rId13" Type="http://schemas.openxmlformats.org/officeDocument/2006/relationships/image" Target="../media/image7.png"/><Relationship Id="rId3" Type="http://schemas.microsoft.com/office/2007/relationships/media" Target="../media/media16.MP3"/><Relationship Id="rId7" Type="http://schemas.microsoft.com/office/2007/relationships/media" Target="../media/media18.MP3"/><Relationship Id="rId12" Type="http://schemas.openxmlformats.org/officeDocument/2006/relationships/image" Target="../media/image6.png"/><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audio" Target="../media/media17.MP3"/><Relationship Id="rId11" Type="http://schemas.openxmlformats.org/officeDocument/2006/relationships/image" Target="../media/image15.jpg"/><Relationship Id="rId5" Type="http://schemas.microsoft.com/office/2007/relationships/media" Target="../media/media17.MP3"/><Relationship Id="rId10" Type="http://schemas.openxmlformats.org/officeDocument/2006/relationships/notesSlide" Target="../notesSlides/notesSlide11.xml"/><Relationship Id="rId4" Type="http://schemas.openxmlformats.org/officeDocument/2006/relationships/audio" Target="../media/media16.MP3"/><Relationship Id="rId9"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2.xml"/><Relationship Id="rId7" Type="http://schemas.openxmlformats.org/officeDocument/2006/relationships/image" Target="../media/image16.jpg"/><Relationship Id="rId2" Type="http://schemas.openxmlformats.org/officeDocument/2006/relationships/audio" Target="../media/media19.mp3"/><Relationship Id="rId1" Type="http://schemas.microsoft.com/office/2007/relationships/media" Target="../media/media19.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2.xml"/><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audio" Target="../media/media23.mp3"/><Relationship Id="rId13" Type="http://schemas.openxmlformats.org/officeDocument/2006/relationships/slideLayout" Target="../slideLayouts/slideLayout6.xml"/><Relationship Id="rId18" Type="http://schemas.openxmlformats.org/officeDocument/2006/relationships/image" Target="../media/image33.png"/><Relationship Id="rId3" Type="http://schemas.microsoft.com/office/2007/relationships/media" Target="../media/media21.mp3"/><Relationship Id="rId21" Type="http://schemas.openxmlformats.org/officeDocument/2006/relationships/image" Target="../media/image16.jpg"/><Relationship Id="rId7" Type="http://schemas.microsoft.com/office/2007/relationships/media" Target="../media/media23.mp3"/><Relationship Id="rId12" Type="http://schemas.openxmlformats.org/officeDocument/2006/relationships/audio" Target="../media/media25.mp3"/><Relationship Id="rId17" Type="http://schemas.openxmlformats.org/officeDocument/2006/relationships/image" Target="../media/image32.png"/><Relationship Id="rId2" Type="http://schemas.openxmlformats.org/officeDocument/2006/relationships/audio" Target="../media/media20.mp3"/><Relationship Id="rId16" Type="http://schemas.openxmlformats.org/officeDocument/2006/relationships/image" Target="../media/image31.png"/><Relationship Id="rId20" Type="http://schemas.openxmlformats.org/officeDocument/2006/relationships/image" Target="../media/image15.jpg"/><Relationship Id="rId1" Type="http://schemas.microsoft.com/office/2007/relationships/media" Target="../media/media20.mp3"/><Relationship Id="rId6" Type="http://schemas.openxmlformats.org/officeDocument/2006/relationships/audio" Target="../media/media22.mp3"/><Relationship Id="rId11" Type="http://schemas.microsoft.com/office/2007/relationships/media" Target="../media/media25.mp3"/><Relationship Id="rId5" Type="http://schemas.microsoft.com/office/2007/relationships/media" Target="../media/media22.mp3"/><Relationship Id="rId15" Type="http://schemas.openxmlformats.org/officeDocument/2006/relationships/image" Target="../media/image30.png"/><Relationship Id="rId23" Type="http://schemas.openxmlformats.org/officeDocument/2006/relationships/image" Target="../media/image7.png"/><Relationship Id="rId10" Type="http://schemas.openxmlformats.org/officeDocument/2006/relationships/audio" Target="../media/media24.mp3"/><Relationship Id="rId19" Type="http://schemas.openxmlformats.org/officeDocument/2006/relationships/image" Target="../media/image34.png"/><Relationship Id="rId4" Type="http://schemas.openxmlformats.org/officeDocument/2006/relationships/audio" Target="../media/media21.mp3"/><Relationship Id="rId9" Type="http://schemas.microsoft.com/office/2007/relationships/media" Target="../media/media24.mp3"/><Relationship Id="rId14" Type="http://schemas.openxmlformats.org/officeDocument/2006/relationships/notesSlide" Target="../notesSlides/notesSlide15.xml"/><Relationship Id="rId22"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audio" Target="../media/media29.mp3"/><Relationship Id="rId13" Type="http://schemas.openxmlformats.org/officeDocument/2006/relationships/image" Target="../media/image35.png"/><Relationship Id="rId18" Type="http://schemas.openxmlformats.org/officeDocument/2006/relationships/image" Target="../media/image15.jpg"/><Relationship Id="rId3" Type="http://schemas.microsoft.com/office/2007/relationships/media" Target="../media/media27.mp3"/><Relationship Id="rId7" Type="http://schemas.microsoft.com/office/2007/relationships/media" Target="../media/media29.mp3"/><Relationship Id="rId12" Type="http://schemas.openxmlformats.org/officeDocument/2006/relationships/notesSlide" Target="../notesSlides/notesSlide16.xml"/><Relationship Id="rId17" Type="http://schemas.openxmlformats.org/officeDocument/2006/relationships/image" Target="../media/image16.jpg"/><Relationship Id="rId2" Type="http://schemas.openxmlformats.org/officeDocument/2006/relationships/audio" Target="../media/media26.mp3"/><Relationship Id="rId16" Type="http://schemas.openxmlformats.org/officeDocument/2006/relationships/image" Target="../media/image38.png"/><Relationship Id="rId20" Type="http://schemas.openxmlformats.org/officeDocument/2006/relationships/image" Target="../media/image7.png"/><Relationship Id="rId1" Type="http://schemas.microsoft.com/office/2007/relationships/media" Target="../media/media26.mp3"/><Relationship Id="rId6" Type="http://schemas.openxmlformats.org/officeDocument/2006/relationships/audio" Target="../media/media28.mp3"/><Relationship Id="rId11" Type="http://schemas.openxmlformats.org/officeDocument/2006/relationships/slideLayout" Target="../slideLayouts/slideLayout6.xml"/><Relationship Id="rId5" Type="http://schemas.microsoft.com/office/2007/relationships/media" Target="../media/media28.mp3"/><Relationship Id="rId15" Type="http://schemas.openxmlformats.org/officeDocument/2006/relationships/image" Target="../media/image37.png"/><Relationship Id="rId10" Type="http://schemas.openxmlformats.org/officeDocument/2006/relationships/audio" Target="../media/media30.mp3"/><Relationship Id="rId19" Type="http://schemas.openxmlformats.org/officeDocument/2006/relationships/image" Target="../media/image6.png"/><Relationship Id="rId4" Type="http://schemas.openxmlformats.org/officeDocument/2006/relationships/audio" Target="../media/media27.mp3"/><Relationship Id="rId9" Type="http://schemas.microsoft.com/office/2007/relationships/media" Target="../media/media30.mp3"/><Relationship Id="rId14" Type="http://schemas.openxmlformats.org/officeDocument/2006/relationships/image" Target="../media/image36.png"/></Relationships>
</file>

<file path=ppt/slides/_rels/slide17.xml.rels><?xml version="1.0" encoding="UTF-8" standalone="yes"?>
<Relationships xmlns="http://schemas.openxmlformats.org/package/2006/relationships"><Relationship Id="rId8" Type="http://schemas.openxmlformats.org/officeDocument/2006/relationships/audio" Target="../media/media34.mp3"/><Relationship Id="rId13" Type="http://schemas.openxmlformats.org/officeDocument/2006/relationships/slideLayout" Target="../slideLayouts/slideLayout6.xml"/><Relationship Id="rId18" Type="http://schemas.openxmlformats.org/officeDocument/2006/relationships/image" Target="../media/image40.png"/><Relationship Id="rId3" Type="http://schemas.microsoft.com/office/2007/relationships/media" Target="../media/media32.mp3"/><Relationship Id="rId21" Type="http://schemas.openxmlformats.org/officeDocument/2006/relationships/image" Target="../media/image43.png"/><Relationship Id="rId7" Type="http://schemas.microsoft.com/office/2007/relationships/media" Target="../media/media34.mp3"/><Relationship Id="rId12" Type="http://schemas.openxmlformats.org/officeDocument/2006/relationships/audio" Target="../media/media36.mp3"/><Relationship Id="rId17" Type="http://schemas.microsoft.com/office/2007/relationships/hdphoto" Target="../media/hdphoto2.wdp"/><Relationship Id="rId25" Type="http://schemas.openxmlformats.org/officeDocument/2006/relationships/image" Target="../media/image7.png"/><Relationship Id="rId2" Type="http://schemas.openxmlformats.org/officeDocument/2006/relationships/audio" Target="../media/media31.mp3"/><Relationship Id="rId16" Type="http://schemas.openxmlformats.org/officeDocument/2006/relationships/image" Target="../media/image39.png"/><Relationship Id="rId20" Type="http://schemas.openxmlformats.org/officeDocument/2006/relationships/image" Target="../media/image42.png"/><Relationship Id="rId1" Type="http://schemas.microsoft.com/office/2007/relationships/media" Target="../media/media31.mp3"/><Relationship Id="rId6" Type="http://schemas.openxmlformats.org/officeDocument/2006/relationships/audio" Target="../media/media33.mp3"/><Relationship Id="rId11" Type="http://schemas.microsoft.com/office/2007/relationships/media" Target="../media/media36.mp3"/><Relationship Id="rId24" Type="http://schemas.openxmlformats.org/officeDocument/2006/relationships/image" Target="../media/image6.png"/><Relationship Id="rId5" Type="http://schemas.microsoft.com/office/2007/relationships/media" Target="../media/media33.mp3"/><Relationship Id="rId15" Type="http://schemas.openxmlformats.org/officeDocument/2006/relationships/image" Target="../media/image15.jpg"/><Relationship Id="rId23" Type="http://schemas.openxmlformats.org/officeDocument/2006/relationships/image" Target="../media/image16.jpg"/><Relationship Id="rId10" Type="http://schemas.openxmlformats.org/officeDocument/2006/relationships/audio" Target="../media/media35.mp3"/><Relationship Id="rId19" Type="http://schemas.openxmlformats.org/officeDocument/2006/relationships/image" Target="../media/image41.png"/><Relationship Id="rId4" Type="http://schemas.openxmlformats.org/officeDocument/2006/relationships/audio" Target="../media/media32.mp3"/><Relationship Id="rId9" Type="http://schemas.microsoft.com/office/2007/relationships/media" Target="../media/media35.mp3"/><Relationship Id="rId14" Type="http://schemas.openxmlformats.org/officeDocument/2006/relationships/notesSlide" Target="../notesSlides/notesSlide17.xml"/><Relationship Id="rId22"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microsoft.com/office/2007/relationships/media" Target="../media/media38.MP3"/><Relationship Id="rId7" Type="http://schemas.openxmlformats.org/officeDocument/2006/relationships/slideLayout" Target="../slideLayouts/slideLayout2.xml"/><Relationship Id="rId2" Type="http://schemas.openxmlformats.org/officeDocument/2006/relationships/audio" Target="../media/media37.MP3"/><Relationship Id="rId1" Type="http://schemas.microsoft.com/office/2007/relationships/media" Target="../media/media37.MP3"/><Relationship Id="rId6" Type="http://schemas.openxmlformats.org/officeDocument/2006/relationships/audio" Target="../media/media39.MP3"/><Relationship Id="rId11" Type="http://schemas.openxmlformats.org/officeDocument/2006/relationships/image" Target="../media/image7.png"/><Relationship Id="rId5" Type="http://schemas.microsoft.com/office/2007/relationships/media" Target="../media/media39.MP3"/><Relationship Id="rId10" Type="http://schemas.openxmlformats.org/officeDocument/2006/relationships/image" Target="../media/image6.png"/><Relationship Id="rId4" Type="http://schemas.openxmlformats.org/officeDocument/2006/relationships/audio" Target="../media/media38.MP3"/><Relationship Id="rId9"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6.xml"/><Relationship Id="rId7" Type="http://schemas.openxmlformats.org/officeDocument/2006/relationships/image" Target="../media/image16.jpg"/><Relationship Id="rId2" Type="http://schemas.openxmlformats.org/officeDocument/2006/relationships/audio" Target="../media/media40.MP3"/><Relationship Id="rId1" Type="http://schemas.microsoft.com/office/2007/relationships/media" Target="../media/media40.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8.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microsoft.com/office/2007/relationships/hdphoto" Target="../media/hdphoto4.wdp"/><Relationship Id="rId5" Type="http://schemas.openxmlformats.org/officeDocument/2006/relationships/image" Target="../media/image49.png"/><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audio" Target="../media/media4.mp3"/><Relationship Id="rId13" Type="http://schemas.openxmlformats.org/officeDocument/2006/relationships/slideLayout" Target="../slideLayouts/slideLayout6.xml"/><Relationship Id="rId18" Type="http://schemas.openxmlformats.org/officeDocument/2006/relationships/image" Target="../media/image13.png"/><Relationship Id="rId3" Type="http://schemas.microsoft.com/office/2007/relationships/media" Target="../media/media2.mp3"/><Relationship Id="rId21" Type="http://schemas.openxmlformats.org/officeDocument/2006/relationships/image" Target="../media/image6.png"/><Relationship Id="rId7" Type="http://schemas.microsoft.com/office/2007/relationships/media" Target="../media/media4.mp3"/><Relationship Id="rId12" Type="http://schemas.openxmlformats.org/officeDocument/2006/relationships/audio" Target="../media/media6.mp3"/><Relationship Id="rId17" Type="http://schemas.openxmlformats.org/officeDocument/2006/relationships/image" Target="../media/image12.png"/><Relationship Id="rId2" Type="http://schemas.openxmlformats.org/officeDocument/2006/relationships/audio" Target="../media/media1.mp3"/><Relationship Id="rId16" Type="http://schemas.openxmlformats.org/officeDocument/2006/relationships/image" Target="../media/image11.png"/><Relationship Id="rId20" Type="http://schemas.openxmlformats.org/officeDocument/2006/relationships/image" Target="../media/image15.jpg"/><Relationship Id="rId1" Type="http://schemas.microsoft.com/office/2007/relationships/media" Target="../media/media1.mp3"/><Relationship Id="rId6" Type="http://schemas.openxmlformats.org/officeDocument/2006/relationships/audio" Target="../media/media3.mp3"/><Relationship Id="rId11" Type="http://schemas.microsoft.com/office/2007/relationships/media" Target="../media/media6.mp3"/><Relationship Id="rId5" Type="http://schemas.microsoft.com/office/2007/relationships/media" Target="../media/media3.mp3"/><Relationship Id="rId15" Type="http://schemas.openxmlformats.org/officeDocument/2006/relationships/image" Target="../media/image10.png"/><Relationship Id="rId23" Type="http://schemas.openxmlformats.org/officeDocument/2006/relationships/image" Target="../media/image16.jpg"/><Relationship Id="rId10" Type="http://schemas.openxmlformats.org/officeDocument/2006/relationships/audio" Target="../media/media5.mp3"/><Relationship Id="rId19" Type="http://schemas.openxmlformats.org/officeDocument/2006/relationships/image" Target="../media/image14.png"/><Relationship Id="rId4" Type="http://schemas.openxmlformats.org/officeDocument/2006/relationships/audio" Target="../media/media2.mp3"/><Relationship Id="rId9" Type="http://schemas.microsoft.com/office/2007/relationships/media" Target="../media/media5.mp3"/><Relationship Id="rId14" Type="http://schemas.openxmlformats.org/officeDocument/2006/relationships/notesSlide" Target="../notesSlides/notesSlide4.xml"/><Relationship Id="rId22"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audio" Target="../media/media10.mp3"/><Relationship Id="rId13" Type="http://schemas.microsoft.com/office/2007/relationships/media" Target="../media/media13.mp3"/><Relationship Id="rId18" Type="http://schemas.openxmlformats.org/officeDocument/2006/relationships/notesSlide" Target="../notesSlides/notesSlide7.xml"/><Relationship Id="rId26" Type="http://schemas.openxmlformats.org/officeDocument/2006/relationships/image" Target="../media/image21.png"/><Relationship Id="rId3" Type="http://schemas.microsoft.com/office/2007/relationships/media" Target="../media/media8.mp3"/><Relationship Id="rId21" Type="http://schemas.openxmlformats.org/officeDocument/2006/relationships/image" Target="../media/image12.png"/><Relationship Id="rId34" Type="http://schemas.openxmlformats.org/officeDocument/2006/relationships/image" Target="../media/image24.png"/><Relationship Id="rId7" Type="http://schemas.microsoft.com/office/2007/relationships/media" Target="../media/media10.mp3"/><Relationship Id="rId12" Type="http://schemas.openxmlformats.org/officeDocument/2006/relationships/audio" Target="../media/media12.mp3"/><Relationship Id="rId17" Type="http://schemas.openxmlformats.org/officeDocument/2006/relationships/slideLayout" Target="../slideLayouts/slideLayout6.xml"/><Relationship Id="rId25" Type="http://schemas.openxmlformats.org/officeDocument/2006/relationships/image" Target="../media/image20.png"/><Relationship Id="rId33" Type="http://schemas.openxmlformats.org/officeDocument/2006/relationships/image" Target="../media/image14.png"/><Relationship Id="rId2" Type="http://schemas.openxmlformats.org/officeDocument/2006/relationships/audio" Target="../media/media7.mp3"/><Relationship Id="rId16" Type="http://schemas.openxmlformats.org/officeDocument/2006/relationships/audio" Target="../media/media14.mp3"/><Relationship Id="rId20" Type="http://schemas.openxmlformats.org/officeDocument/2006/relationships/image" Target="../media/image17.png"/><Relationship Id="rId29" Type="http://schemas.openxmlformats.org/officeDocument/2006/relationships/image" Target="../media/image15.jpg"/><Relationship Id="rId1" Type="http://schemas.microsoft.com/office/2007/relationships/media" Target="../media/media7.mp3"/><Relationship Id="rId6" Type="http://schemas.openxmlformats.org/officeDocument/2006/relationships/audio" Target="../media/media9.mp3"/><Relationship Id="rId11" Type="http://schemas.microsoft.com/office/2007/relationships/media" Target="../media/media12.mp3"/><Relationship Id="rId24" Type="http://schemas.openxmlformats.org/officeDocument/2006/relationships/image" Target="../media/image19.png"/><Relationship Id="rId32" Type="http://schemas.openxmlformats.org/officeDocument/2006/relationships/image" Target="../media/image23.png"/><Relationship Id="rId5" Type="http://schemas.microsoft.com/office/2007/relationships/media" Target="../media/media9.mp3"/><Relationship Id="rId15" Type="http://schemas.microsoft.com/office/2007/relationships/media" Target="../media/media14.mp3"/><Relationship Id="rId23" Type="http://schemas.openxmlformats.org/officeDocument/2006/relationships/image" Target="../media/image10.png"/><Relationship Id="rId28" Type="http://schemas.openxmlformats.org/officeDocument/2006/relationships/image" Target="../media/image16.jpg"/><Relationship Id="rId10" Type="http://schemas.openxmlformats.org/officeDocument/2006/relationships/audio" Target="../media/media11.mp3"/><Relationship Id="rId19" Type="http://schemas.openxmlformats.org/officeDocument/2006/relationships/image" Target="../media/image11.png"/><Relationship Id="rId31" Type="http://schemas.openxmlformats.org/officeDocument/2006/relationships/image" Target="../media/image7.png"/><Relationship Id="rId4" Type="http://schemas.openxmlformats.org/officeDocument/2006/relationships/audio" Target="../media/media8.mp3"/><Relationship Id="rId9" Type="http://schemas.microsoft.com/office/2007/relationships/media" Target="../media/media11.mp3"/><Relationship Id="rId14" Type="http://schemas.openxmlformats.org/officeDocument/2006/relationships/audio" Target="../media/media13.mp3"/><Relationship Id="rId22" Type="http://schemas.openxmlformats.org/officeDocument/2006/relationships/image" Target="../media/image18.png"/><Relationship Id="rId27" Type="http://schemas.openxmlformats.org/officeDocument/2006/relationships/image" Target="../media/image22.png"/><Relationship Id="rId30"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B400"/>
        </a:solidFill>
        <a:effectLst/>
      </p:bgPr>
    </p:bg>
    <p:spTree>
      <p:nvGrpSpPr>
        <p:cNvPr id="1" name=""/>
        <p:cNvGrpSpPr/>
        <p:nvPr/>
      </p:nvGrpSpPr>
      <p:grpSpPr>
        <a:xfrm>
          <a:off x="0" y="0"/>
          <a:ext cx="0" cy="0"/>
          <a:chOff x="0" y="0"/>
          <a:chExt cx="0" cy="0"/>
        </a:xfrm>
      </p:grpSpPr>
      <p:pic>
        <p:nvPicPr>
          <p:cNvPr id="4" name="図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62330" y="2855358"/>
            <a:ext cx="4843311" cy="3511399"/>
          </a:xfrm>
          <a:prstGeom prst="rect">
            <a:avLst/>
          </a:prstGeom>
        </p:spPr>
      </p:pic>
      <p:sp>
        <p:nvSpPr>
          <p:cNvPr id="7" name="タイトル 1"/>
          <p:cNvSpPr txBox="1">
            <a:spLocks/>
          </p:cNvSpPr>
          <p:nvPr/>
        </p:nvSpPr>
        <p:spPr>
          <a:xfrm>
            <a:off x="683568" y="629072"/>
            <a:ext cx="7772400" cy="2160240"/>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spcAft>
                <a:spcPts val="600"/>
              </a:spcAft>
            </a:pPr>
            <a:r>
              <a:rPr lang="en-US" altLang="ja-JP" sz="4000" b="1" dirty="0" smtClean="0">
                <a:solidFill>
                  <a:schemeClr val="bg1"/>
                </a:solidFill>
                <a:latin typeface="+mj-ea"/>
              </a:rPr>
              <a:t>Bab</a:t>
            </a:r>
            <a:r>
              <a:rPr lang="ja-JP" altLang="en-US" sz="4000" b="1" dirty="0" smtClean="0">
                <a:solidFill>
                  <a:schemeClr val="bg1"/>
                </a:solidFill>
                <a:latin typeface="+mj-ea"/>
              </a:rPr>
              <a:t> </a:t>
            </a:r>
            <a:r>
              <a:rPr lang="en-US" altLang="ja-JP" sz="4000" b="1" dirty="0" smtClean="0">
                <a:solidFill>
                  <a:schemeClr val="bg1"/>
                </a:solidFill>
                <a:latin typeface="+mj-ea"/>
              </a:rPr>
              <a:t>11</a:t>
            </a:r>
            <a:br>
              <a:rPr lang="en-US" altLang="ja-JP" sz="4000" b="1" dirty="0" smtClean="0">
                <a:solidFill>
                  <a:schemeClr val="bg1"/>
                </a:solidFill>
                <a:latin typeface="+mj-ea"/>
              </a:rPr>
            </a:br>
            <a:r>
              <a:rPr lang="en-US" altLang="ja-JP" sz="1600" dirty="0" smtClean="0"/>
              <a:t/>
            </a:r>
            <a:br>
              <a:rPr lang="en-US" altLang="ja-JP" sz="1600" dirty="0" smtClean="0"/>
            </a:br>
            <a:r>
              <a:rPr lang="ja-JP" altLang="en-US" sz="5400" dirty="0" smtClean="0">
                <a:solidFill>
                  <a:schemeClr val="bg1"/>
                </a:solidFill>
              </a:rPr>
              <a:t>すいよう</a:t>
            </a:r>
            <a:r>
              <a:rPr lang="ja-JP" altLang="en-US" sz="5400" dirty="0" err="1" smtClean="0">
                <a:solidFill>
                  <a:schemeClr val="bg1"/>
                </a:solidFill>
              </a:rPr>
              <a:t>びに</a:t>
            </a:r>
            <a:r>
              <a:rPr lang="ja-JP" altLang="en-US" sz="5400" dirty="0" smtClean="0">
                <a:solidFill>
                  <a:schemeClr val="bg1"/>
                </a:solidFill>
              </a:rPr>
              <a:t>　バティックを</a:t>
            </a:r>
            <a:r>
              <a:rPr lang="ja-JP" altLang="en-US" sz="5400" smtClean="0">
                <a:solidFill>
                  <a:schemeClr val="bg1"/>
                </a:solidFill>
              </a:rPr>
              <a:t>　</a:t>
            </a:r>
            <a:r>
              <a:rPr lang="ja-JP" altLang="en-US" sz="5400" smtClean="0">
                <a:solidFill>
                  <a:schemeClr val="bg1"/>
                </a:solidFill>
              </a:rPr>
              <a:t>きます</a:t>
            </a:r>
            <a:endParaRPr lang="en-US" altLang="ja-JP" sz="5400" dirty="0" smtClean="0">
              <a:solidFill>
                <a:schemeClr val="bg1"/>
              </a:solidFill>
            </a:endParaRPr>
          </a:p>
          <a:p>
            <a:pPr algn="ctr">
              <a:spcAft>
                <a:spcPts val="600"/>
              </a:spcAft>
            </a:pPr>
            <a:r>
              <a:rPr lang="en-US" altLang="ja-JP" sz="3600" dirty="0" smtClean="0">
                <a:solidFill>
                  <a:schemeClr val="bg1"/>
                </a:solidFill>
                <a:latin typeface="+mn-lt"/>
              </a:rPr>
              <a:t>Sui-</a:t>
            </a:r>
            <a:r>
              <a:rPr lang="en-US" altLang="ja-JP" sz="3600" dirty="0" err="1" smtClean="0">
                <a:solidFill>
                  <a:schemeClr val="bg1"/>
                </a:solidFill>
                <a:latin typeface="+mn-lt"/>
              </a:rPr>
              <a:t>youbi</a:t>
            </a:r>
            <a:r>
              <a:rPr lang="en-US" altLang="ja-JP" sz="3600" dirty="0" smtClean="0">
                <a:solidFill>
                  <a:schemeClr val="bg1"/>
                </a:solidFill>
                <a:latin typeface="+mn-lt"/>
              </a:rPr>
              <a:t> </a:t>
            </a:r>
            <a:r>
              <a:rPr lang="en-US" altLang="ja-JP" sz="3600" dirty="0" err="1" smtClean="0">
                <a:solidFill>
                  <a:schemeClr val="bg1"/>
                </a:solidFill>
                <a:latin typeface="+mn-lt"/>
              </a:rPr>
              <a:t>ni</a:t>
            </a:r>
            <a:r>
              <a:rPr lang="en-US" altLang="ja-JP" sz="3600" dirty="0" smtClean="0">
                <a:solidFill>
                  <a:schemeClr val="bg1"/>
                </a:solidFill>
                <a:latin typeface="+mn-lt"/>
              </a:rPr>
              <a:t> </a:t>
            </a:r>
            <a:r>
              <a:rPr lang="en-US" altLang="ja-JP" sz="3600" i="1" dirty="0" smtClean="0">
                <a:solidFill>
                  <a:schemeClr val="bg1"/>
                </a:solidFill>
                <a:latin typeface="+mn-lt"/>
              </a:rPr>
              <a:t>batik</a:t>
            </a:r>
            <a:r>
              <a:rPr lang="en-US" altLang="ja-JP" sz="3600" dirty="0" smtClean="0">
                <a:solidFill>
                  <a:schemeClr val="bg1"/>
                </a:solidFill>
                <a:latin typeface="+mn-lt"/>
              </a:rPr>
              <a:t> o </a:t>
            </a:r>
            <a:r>
              <a:rPr lang="en-US" altLang="ja-JP" sz="3600" dirty="0" err="1" smtClean="0">
                <a:solidFill>
                  <a:schemeClr val="bg1"/>
                </a:solidFill>
                <a:latin typeface="+mn-lt"/>
              </a:rPr>
              <a:t>kimasu</a:t>
            </a:r>
            <a:endParaRPr lang="ja-JP" altLang="en-US" sz="3600" dirty="0">
              <a:solidFill>
                <a:schemeClr val="bg1"/>
              </a:solidFill>
              <a:latin typeface="+mn-lt"/>
            </a:endParaRPr>
          </a:p>
        </p:txBody>
      </p:sp>
      <p:grpSp>
        <p:nvGrpSpPr>
          <p:cNvPr id="8" name="グループ化 7"/>
          <p:cNvGrpSpPr/>
          <p:nvPr/>
        </p:nvGrpSpPr>
        <p:grpSpPr>
          <a:xfrm>
            <a:off x="7437039" y="6292326"/>
            <a:ext cx="1455441" cy="377034"/>
            <a:chOff x="725498" y="3657990"/>
            <a:chExt cx="7330034" cy="1898858"/>
          </a:xfrm>
        </p:grpSpPr>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498" y="4653136"/>
              <a:ext cx="5439534" cy="876422"/>
            </a:xfrm>
            <a:prstGeom prst="rect">
              <a:avLst/>
            </a:prstGeom>
          </p:spPr>
        </p:pic>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0192" y="3657990"/>
              <a:ext cx="1755340" cy="1898858"/>
            </a:xfrm>
            <a:prstGeom prst="rect">
              <a:avLst/>
            </a:prstGeom>
          </p:spPr>
        </p:pic>
      </p:grpSp>
    </p:spTree>
    <p:extLst>
      <p:ext uri="{BB962C8B-B14F-4D97-AF65-F5344CB8AC3E}">
        <p14:creationId xmlns:p14="http://schemas.microsoft.com/office/powerpoint/2010/main" val="2613920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986318" y="4433929"/>
            <a:ext cx="7202185" cy="900710"/>
          </a:xfrm>
          <a:noFill/>
        </p:spPr>
        <p:txBody>
          <a:bodyPr>
            <a:normAutofit fontScale="92500" lnSpcReduction="20000"/>
          </a:bodyPr>
          <a:lstStyle/>
          <a:p>
            <a:pPr marL="0" indent="0" algn="just">
              <a:buNone/>
            </a:pPr>
            <a:r>
              <a:rPr lang="en-US" altLang="ja-JP" dirty="0" smtClean="0"/>
              <a:t>Mari </a:t>
            </a:r>
            <a:r>
              <a:rPr lang="en-US" altLang="ja-JP" dirty="0" err="1" smtClean="0"/>
              <a:t>kita</a:t>
            </a:r>
            <a:r>
              <a:rPr lang="en-US" altLang="ja-JP" dirty="0" smtClean="0"/>
              <a:t> </a:t>
            </a:r>
            <a:r>
              <a:rPr lang="en-US" altLang="ja-JP" dirty="0" err="1" smtClean="0"/>
              <a:t>bertanya</a:t>
            </a:r>
            <a:r>
              <a:rPr lang="en-US" altLang="ja-JP" dirty="0" smtClean="0"/>
              <a:t> </a:t>
            </a:r>
            <a:r>
              <a:rPr lang="en-US" altLang="ja-JP" dirty="0" err="1" smtClean="0"/>
              <a:t>jawab</a:t>
            </a:r>
            <a:r>
              <a:rPr lang="en-US" altLang="ja-JP" dirty="0" smtClean="0"/>
              <a:t> </a:t>
            </a:r>
            <a:r>
              <a:rPr lang="en-US" altLang="ja-JP" dirty="0" err="1" smtClean="0"/>
              <a:t>mengenai</a:t>
            </a:r>
            <a:r>
              <a:rPr lang="en-US" altLang="ja-JP" dirty="0" smtClean="0"/>
              <a:t> </a:t>
            </a:r>
            <a:r>
              <a:rPr lang="en-US" altLang="ja-JP" dirty="0" err="1" smtClean="0"/>
              <a:t>seragam</a:t>
            </a:r>
            <a:r>
              <a:rPr lang="en-US" altLang="ja-JP" dirty="0" smtClean="0"/>
              <a:t> yang </a:t>
            </a:r>
            <a:r>
              <a:rPr lang="en-US" altLang="ja-JP" dirty="0" err="1" smtClean="0"/>
              <a:t>digunakan</a:t>
            </a:r>
            <a:r>
              <a:rPr lang="en-US" altLang="ja-JP" dirty="0" smtClean="0"/>
              <a:t> </a:t>
            </a:r>
            <a:r>
              <a:rPr lang="en-US" altLang="ja-JP" dirty="0" err="1" smtClean="0"/>
              <a:t>saat</a:t>
            </a:r>
            <a:r>
              <a:rPr lang="en-US" altLang="ja-JP" dirty="0" smtClean="0"/>
              <a:t> </a:t>
            </a:r>
            <a:r>
              <a:rPr lang="en-US" altLang="ja-JP" dirty="0" err="1" smtClean="0"/>
              <a:t>pergi</a:t>
            </a:r>
            <a:r>
              <a:rPr lang="en-US" altLang="ja-JP" dirty="0" smtClean="0"/>
              <a:t> </a:t>
            </a:r>
            <a:r>
              <a:rPr lang="en-US" altLang="ja-JP" dirty="0" err="1" smtClean="0"/>
              <a:t>ke</a:t>
            </a:r>
            <a:r>
              <a:rPr lang="en-US" altLang="ja-JP" dirty="0" smtClean="0"/>
              <a:t> </a:t>
            </a:r>
            <a:r>
              <a:rPr lang="en-US" altLang="ja-JP" dirty="0" err="1" smtClean="0"/>
              <a:t>sekolah</a:t>
            </a:r>
            <a:r>
              <a:rPr lang="en-US" altLang="ja-JP" dirty="0" smtClean="0"/>
              <a:t>.</a:t>
            </a:r>
            <a:endParaRPr lang="en-US" altLang="ja-JP" dirty="0"/>
          </a:p>
          <a:p>
            <a:pPr marL="0" indent="0" algn="just">
              <a:buNone/>
            </a:pPr>
            <a:endParaRPr lang="en-US" altLang="ja-JP" dirty="0" smtClean="0"/>
          </a:p>
        </p:txBody>
      </p:sp>
      <p:grpSp>
        <p:nvGrpSpPr>
          <p:cNvPr id="5" name="グループ化 4"/>
          <p:cNvGrpSpPr/>
          <p:nvPr/>
        </p:nvGrpSpPr>
        <p:grpSpPr>
          <a:xfrm>
            <a:off x="0" y="167028"/>
            <a:ext cx="9129538" cy="445404"/>
            <a:chOff x="0" y="167028"/>
            <a:chExt cx="9129538" cy="445404"/>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263" y="2033514"/>
            <a:ext cx="8753475"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09832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ボックス 24"/>
          <p:cNvSpPr txBox="1"/>
          <p:nvPr/>
        </p:nvSpPr>
        <p:spPr>
          <a:xfrm>
            <a:off x="230893" y="2288725"/>
            <a:ext cx="8697349" cy="954107"/>
          </a:xfrm>
          <a:prstGeom prst="rect">
            <a:avLst/>
          </a:prstGeom>
          <a:noFill/>
        </p:spPr>
        <p:txBody>
          <a:bodyPr wrap="square" rtlCol="0">
            <a:spAutoFit/>
          </a:bodyPr>
          <a:lstStyle/>
          <a:p>
            <a:r>
              <a:rPr lang="en-US" altLang="ja-JP" sz="2800" dirty="0"/>
              <a:t>Mari </a:t>
            </a:r>
            <a:r>
              <a:rPr lang="en-US" altLang="ja-JP" sz="2800" dirty="0" err="1"/>
              <a:t>dengarkan</a:t>
            </a:r>
            <a:r>
              <a:rPr lang="en-US" altLang="ja-JP" sz="2800" dirty="0"/>
              <a:t> </a:t>
            </a:r>
            <a:r>
              <a:rPr lang="en-US" altLang="ja-JP" sz="2800" dirty="0" err="1"/>
              <a:t>percakapan</a:t>
            </a:r>
            <a:r>
              <a:rPr lang="en-US" altLang="ja-JP" sz="2800" dirty="0"/>
              <a:t> </a:t>
            </a:r>
            <a:r>
              <a:rPr lang="en-US" altLang="ja-JP" sz="2800" dirty="0" err="1"/>
              <a:t>berikut</a:t>
            </a:r>
            <a:r>
              <a:rPr lang="en-US" altLang="ja-JP" sz="2800" dirty="0"/>
              <a:t>. </a:t>
            </a:r>
            <a:r>
              <a:rPr lang="en-US" altLang="ja-JP" sz="2800" dirty="0" err="1"/>
              <a:t>Hari</a:t>
            </a:r>
            <a:r>
              <a:rPr lang="en-US" altLang="ja-JP" sz="2800" dirty="0"/>
              <a:t> </a:t>
            </a:r>
            <a:r>
              <a:rPr lang="en-US" altLang="ja-JP" sz="2800" dirty="0" err="1"/>
              <a:t>apa</a:t>
            </a:r>
            <a:r>
              <a:rPr lang="en-US" altLang="ja-JP" sz="2800" dirty="0"/>
              <a:t>, </a:t>
            </a:r>
            <a:r>
              <a:rPr lang="en-US" altLang="ja-JP" sz="2800" dirty="0" err="1"/>
              <a:t>pakai</a:t>
            </a:r>
            <a:r>
              <a:rPr lang="en-US" altLang="ja-JP" sz="2800" dirty="0"/>
              <a:t> </a:t>
            </a:r>
            <a:r>
              <a:rPr lang="en-US" altLang="ja-JP" sz="2800" dirty="0" err="1"/>
              <a:t>seragam</a:t>
            </a:r>
            <a:r>
              <a:rPr lang="en-US" altLang="ja-JP" sz="2800" dirty="0"/>
              <a:t> </a:t>
            </a:r>
            <a:r>
              <a:rPr lang="en-US" altLang="ja-JP" sz="2800" dirty="0" err="1"/>
              <a:t>apa</a:t>
            </a:r>
            <a:r>
              <a:rPr lang="en-US" altLang="ja-JP" sz="2800" dirty="0"/>
              <a:t>?</a:t>
            </a:r>
            <a:r>
              <a:rPr lang="ja-JP" altLang="ja-JP" sz="2800" dirty="0"/>
              <a:t> </a:t>
            </a:r>
          </a:p>
        </p:txBody>
      </p:sp>
      <p:pic>
        <p:nvPicPr>
          <p:cNvPr id="3" name="1103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extLst>
              <a:ext uri="{28A0092B-C50C-407E-A947-70E740481C1C}">
                <a14:useLocalDpi xmlns:a14="http://schemas.microsoft.com/office/drawing/2010/main" val="0"/>
              </a:ext>
            </a:extLst>
          </a:blip>
          <a:stretch>
            <a:fillRect/>
          </a:stretch>
        </p:blipFill>
        <p:spPr>
          <a:xfrm>
            <a:off x="2568113" y="4276959"/>
            <a:ext cx="360000" cy="360000"/>
          </a:xfrm>
          <a:prstGeom prst="rect">
            <a:avLst/>
          </a:prstGeom>
        </p:spPr>
      </p:pic>
      <p:pic>
        <p:nvPicPr>
          <p:cNvPr id="5" name="1103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extLst>
              <a:ext uri="{28A0092B-C50C-407E-A947-70E740481C1C}">
                <a14:useLocalDpi xmlns:a14="http://schemas.microsoft.com/office/drawing/2010/main" val="0"/>
              </a:ext>
            </a:extLst>
          </a:blip>
          <a:stretch>
            <a:fillRect/>
          </a:stretch>
        </p:blipFill>
        <p:spPr>
          <a:xfrm>
            <a:off x="4046599" y="4276959"/>
            <a:ext cx="360000" cy="360000"/>
          </a:xfrm>
          <a:prstGeom prst="rect">
            <a:avLst/>
          </a:prstGeom>
        </p:spPr>
      </p:pic>
      <p:pic>
        <p:nvPicPr>
          <p:cNvPr id="7" name="110303.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extLst>
              <a:ext uri="{28A0092B-C50C-407E-A947-70E740481C1C}">
                <a14:useLocalDpi xmlns:a14="http://schemas.microsoft.com/office/drawing/2010/main" val="0"/>
              </a:ext>
            </a:extLst>
          </a:blip>
          <a:stretch>
            <a:fillRect/>
          </a:stretch>
        </p:blipFill>
        <p:spPr>
          <a:xfrm>
            <a:off x="5427196" y="4280711"/>
            <a:ext cx="360000" cy="360000"/>
          </a:xfrm>
          <a:prstGeom prst="rect">
            <a:avLst/>
          </a:prstGeom>
        </p:spPr>
      </p:pic>
      <p:pic>
        <p:nvPicPr>
          <p:cNvPr id="10" name="110304.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1">
            <a:extLst>
              <a:ext uri="{28A0092B-C50C-407E-A947-70E740481C1C}">
                <a14:useLocalDpi xmlns:a14="http://schemas.microsoft.com/office/drawing/2010/main" val="0"/>
              </a:ext>
            </a:extLst>
          </a:blip>
          <a:stretch>
            <a:fillRect/>
          </a:stretch>
        </p:blipFill>
        <p:spPr>
          <a:xfrm>
            <a:off x="6853570" y="4280711"/>
            <a:ext cx="360000" cy="360000"/>
          </a:xfrm>
          <a:prstGeom prst="rect">
            <a:avLst/>
          </a:prstGeom>
        </p:spPr>
      </p:pic>
      <p:grpSp>
        <p:nvGrpSpPr>
          <p:cNvPr id="20" name="グループ化 19"/>
          <p:cNvGrpSpPr/>
          <p:nvPr/>
        </p:nvGrpSpPr>
        <p:grpSpPr>
          <a:xfrm>
            <a:off x="0" y="167028"/>
            <a:ext cx="9129538" cy="445404"/>
            <a:chOff x="0" y="167028"/>
            <a:chExt cx="9129538" cy="445404"/>
          </a:xfrm>
        </p:grpSpPr>
        <p:pic>
          <p:nvPicPr>
            <p:cNvPr id="22"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タイトル 1"/>
          <p:cNvSpPr>
            <a:spLocks noGrp="1"/>
          </p:cNvSpPr>
          <p:nvPr>
            <p:ph type="title"/>
          </p:nvPr>
        </p:nvSpPr>
        <p:spPr>
          <a:xfrm>
            <a:off x="161468" y="181797"/>
            <a:ext cx="7920000" cy="1080000"/>
          </a:xfrm>
        </p:spPr>
        <p:txBody>
          <a:bodyPr>
            <a:normAutofit/>
          </a:bodyPr>
          <a:lstStyle/>
          <a:p>
            <a:pPr algn="l"/>
            <a:r>
              <a:rPr kumimoji="1" lang="ja-JP" altLang="en-US" sz="3500" dirty="0" smtClean="0">
                <a:latin typeface="+mj-ea"/>
              </a:rPr>
              <a:t>ききましょう　</a:t>
            </a:r>
            <a:r>
              <a:rPr kumimoji="1" lang="en-US" altLang="ja-JP" sz="3500" dirty="0" smtClean="0">
                <a:latin typeface="+mj-ea"/>
              </a:rPr>
              <a:t>1</a:t>
            </a:r>
            <a:endParaRPr kumimoji="1" lang="ja-JP" altLang="en-US" sz="3500" dirty="0">
              <a:latin typeface="+mj-ea"/>
            </a:endParaRPr>
          </a:p>
        </p:txBody>
      </p:sp>
      <p:sp>
        <p:nvSpPr>
          <p:cNvPr id="32" name="正方形/長方形 31"/>
          <p:cNvSpPr/>
          <p:nvPr/>
        </p:nvSpPr>
        <p:spPr>
          <a:xfrm>
            <a:off x="375" y="927770"/>
            <a:ext cx="3419497" cy="504056"/>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b="1" dirty="0" err="1" smtClean="0">
                <a:solidFill>
                  <a:srgbClr val="C0B400"/>
                </a:solidFill>
                <a:latin typeface="Rockwell" panose="02060603020205020403" pitchFamily="18" charset="0"/>
              </a:rPr>
              <a:t>Kerjakan</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Lembar</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Kerja</a:t>
            </a:r>
            <a:r>
              <a:rPr kumimoji="1" lang="en-US" altLang="ja-JP" b="1" dirty="0" smtClean="0">
                <a:solidFill>
                  <a:srgbClr val="C0B400"/>
                </a:solidFill>
                <a:latin typeface="Rockwell" panose="02060603020205020403" pitchFamily="18" charset="0"/>
              </a:rPr>
              <a:t> 4  </a:t>
            </a:r>
            <a:endParaRPr kumimoji="1" lang="ja-JP" altLang="en-US" b="1" dirty="0">
              <a:solidFill>
                <a:srgbClr val="C0B400"/>
              </a:solidFill>
              <a:latin typeface="Rockwell" panose="02060603020205020403" pitchFamily="18" charset="0"/>
            </a:endParaRPr>
          </a:p>
        </p:txBody>
      </p:sp>
      <p:sp>
        <p:nvSpPr>
          <p:cNvPr id="33" name="角丸四角形 32"/>
          <p:cNvSpPr/>
          <p:nvPr/>
        </p:nvSpPr>
        <p:spPr>
          <a:xfrm>
            <a:off x="1979712" y="4272442"/>
            <a:ext cx="6120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t>1</a:t>
            </a:r>
            <a:endParaRPr kumimoji="1" lang="ja-JP" altLang="en-US" sz="2400" dirty="0"/>
          </a:p>
        </p:txBody>
      </p:sp>
      <p:sp>
        <p:nvSpPr>
          <p:cNvPr id="34" name="角丸四角形 33"/>
          <p:cNvSpPr/>
          <p:nvPr/>
        </p:nvSpPr>
        <p:spPr>
          <a:xfrm>
            <a:off x="6300192" y="4263187"/>
            <a:ext cx="6120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4</a:t>
            </a:r>
            <a:endParaRPr kumimoji="1" lang="ja-JP" altLang="en-US" sz="2400" dirty="0"/>
          </a:p>
        </p:txBody>
      </p:sp>
      <p:sp>
        <p:nvSpPr>
          <p:cNvPr id="35" name="角丸四角形 34"/>
          <p:cNvSpPr/>
          <p:nvPr/>
        </p:nvSpPr>
        <p:spPr>
          <a:xfrm>
            <a:off x="4879040" y="4263187"/>
            <a:ext cx="6120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3</a:t>
            </a:r>
            <a:endParaRPr kumimoji="1" lang="ja-JP" altLang="en-US" sz="2400" dirty="0"/>
          </a:p>
        </p:txBody>
      </p:sp>
      <p:sp>
        <p:nvSpPr>
          <p:cNvPr id="36" name="角丸四角形 35"/>
          <p:cNvSpPr/>
          <p:nvPr/>
        </p:nvSpPr>
        <p:spPr>
          <a:xfrm>
            <a:off x="3484147" y="4272442"/>
            <a:ext cx="6120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smtClean="0"/>
              <a:t>2</a:t>
            </a:r>
          </a:p>
        </p:txBody>
      </p:sp>
    </p:spTree>
    <p:extLst>
      <p:ext uri="{BB962C8B-B14F-4D97-AF65-F5344CB8AC3E}">
        <p14:creationId xmlns:p14="http://schemas.microsoft.com/office/powerpoint/2010/main" val="385139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50"/>
                                        <p:tgtEl>
                                          <p:spTgt spid="32"/>
                                        </p:tgtEl>
                                      </p:cBhvr>
                                    </p:animEffect>
                                    <p:anim calcmode="lin" valueType="num">
                                      <p:cBhvr>
                                        <p:cTn id="8" dur="250" fill="hold"/>
                                        <p:tgtEl>
                                          <p:spTgt spid="32"/>
                                        </p:tgtEl>
                                        <p:attrNameLst>
                                          <p:attrName>ppt_x</p:attrName>
                                        </p:attrNameLst>
                                      </p:cBhvr>
                                      <p:tavLst>
                                        <p:tav tm="0">
                                          <p:val>
                                            <p:strVal val="#ppt_x"/>
                                          </p:val>
                                        </p:tav>
                                        <p:tav tm="100000">
                                          <p:val>
                                            <p:strVal val="#ppt_x"/>
                                          </p:val>
                                        </p:tav>
                                      </p:tavLst>
                                    </p:anim>
                                    <p:anim calcmode="lin" valueType="num">
                                      <p:cBhvr>
                                        <p:cTn id="9"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3"/>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4956" fill="hold"/>
                                        <p:tgtEl>
                                          <p:spTgt spid="3"/>
                                        </p:tgtEl>
                                      </p:cBhvr>
                                    </p:cmd>
                                  </p:childTnLst>
                                </p:cTn>
                              </p:par>
                            </p:childTnLst>
                          </p:cTn>
                        </p:par>
                      </p:childTnLst>
                    </p:cTn>
                  </p:par>
                </p:childTnLst>
              </p:cTn>
              <p:nextCondLst>
                <p:cond evt="onClick" delay="0">
                  <p:tgtEl>
                    <p:spTgt spid="3"/>
                  </p:tgtEl>
                </p:cond>
              </p:nextCondLst>
            </p:seq>
            <p:audio>
              <p:cMediaNode vol="80000">
                <p:cTn id="15" fill="hold" display="0">
                  <p:stCondLst>
                    <p:cond delay="indefinite"/>
                  </p:stCondLst>
                  <p:endCondLst>
                    <p:cond evt="onStopAudio" delay="0">
                      <p:tgtEl>
                        <p:sldTgt/>
                      </p:tgtEl>
                    </p:cond>
                  </p:endCondLst>
                </p:cTn>
                <p:tgtEl>
                  <p:spTgt spid="3"/>
                </p:tgtEl>
              </p:cMediaNode>
            </p:audio>
            <p:seq concurrent="1" nextAc="seek">
              <p:cTn id="16" restart="whenNotActive" fill="hold" evtFilter="cancelBubble" nodeType="interactiveSeq">
                <p:stCondLst>
                  <p:cond evt="onClick" delay="0">
                    <p:tgtEl>
                      <p:spTgt spid="5"/>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2524" fill="hold"/>
                                        <p:tgtEl>
                                          <p:spTgt spid="5"/>
                                        </p:tgtEl>
                                      </p:cBhvr>
                                    </p:cmd>
                                  </p:childTnLst>
                                </p:cTn>
                              </p:par>
                            </p:childTnLst>
                          </p:cTn>
                        </p:par>
                      </p:childTnLst>
                    </p:cTn>
                  </p:par>
                </p:childTnLst>
              </p:cTn>
              <p:nextCondLst>
                <p:cond evt="onClick" delay="0">
                  <p:tgtEl>
                    <p:spTgt spid="5"/>
                  </p:tgtEl>
                </p:cond>
              </p:nextCondLst>
            </p:seq>
            <p:audio>
              <p:cMediaNode vol="80000">
                <p:cTn id="21" fill="hold" display="0">
                  <p:stCondLst>
                    <p:cond delay="indefinite"/>
                  </p:stCondLst>
                  <p:endCondLst>
                    <p:cond evt="onStopAudio" delay="0">
                      <p:tgtEl>
                        <p:sldTgt/>
                      </p:tgtEl>
                    </p:cond>
                  </p:endCondLst>
                </p:cTn>
                <p:tgtEl>
                  <p:spTgt spid="5"/>
                </p:tgtEl>
              </p:cMediaNode>
            </p:audio>
            <p:seq concurrent="1" nextAc="seek">
              <p:cTn id="22" restart="whenNotActive" fill="hold" evtFilter="cancelBubble" nodeType="interactiveSeq">
                <p:stCondLst>
                  <p:cond evt="onClick" delay="0">
                    <p:tgtEl>
                      <p:spTgt spid="7"/>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19890" fill="hold"/>
                                        <p:tgtEl>
                                          <p:spTgt spid="7"/>
                                        </p:tgtEl>
                                      </p:cBhvr>
                                    </p:cmd>
                                  </p:childTnLst>
                                </p:cTn>
                              </p:par>
                            </p:childTnLst>
                          </p:cTn>
                        </p:par>
                      </p:childTnLst>
                    </p:cTn>
                  </p:par>
                </p:childTnLst>
              </p:cTn>
              <p:nextCondLst>
                <p:cond evt="onClick" delay="0">
                  <p:tgtEl>
                    <p:spTgt spid="7"/>
                  </p:tgtEl>
                </p:cond>
              </p:nextCondLst>
            </p:seq>
            <p:audio>
              <p:cMediaNode vol="80000">
                <p:cTn id="27" fill="hold" display="0">
                  <p:stCondLst>
                    <p:cond delay="indefinite"/>
                  </p:stCondLst>
                  <p:endCondLst>
                    <p:cond evt="onStopAudio" delay="0">
                      <p:tgtEl>
                        <p:sldTgt/>
                      </p:tgtEl>
                    </p:cond>
                  </p:endCondLst>
                </p:cTn>
                <p:tgtEl>
                  <p:spTgt spid="7"/>
                </p:tgtEl>
              </p:cMediaNode>
            </p:audio>
            <p:seq concurrent="1" nextAc="seek">
              <p:cTn id="28" restart="whenNotActive" fill="hold" evtFilter="cancelBubble" nodeType="interactiveSeq">
                <p:stCondLst>
                  <p:cond evt="onClick" delay="0">
                    <p:tgtEl>
                      <p:spTgt spid="10"/>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16625" fill="hold"/>
                                        <p:tgtEl>
                                          <p:spTgt spid="10"/>
                                        </p:tgtEl>
                                      </p:cBhvr>
                                    </p:cmd>
                                  </p:childTnLst>
                                </p:cTn>
                              </p:par>
                            </p:childTnLst>
                          </p:cTn>
                        </p:par>
                      </p:childTnLst>
                    </p:cTn>
                  </p:par>
                </p:childTnLst>
              </p:cTn>
              <p:nextCondLst>
                <p:cond evt="onClick" delay="0">
                  <p:tgtEl>
                    <p:spTgt spid="10"/>
                  </p:tgtEl>
                </p:cond>
              </p:nextCondLst>
            </p:seq>
            <p:audio>
              <p:cMediaNode vol="80000">
                <p:cTn id="33" fill="hold" display="0">
                  <p:stCondLst>
                    <p:cond delay="indefinite"/>
                  </p:stCondLst>
                  <p:endCondLst>
                    <p:cond evt="onStopAudio" delay="0">
                      <p:tgtEl>
                        <p:sldTgt/>
                      </p:tgtEl>
                    </p:cond>
                  </p:endCondLst>
                </p:cTn>
                <p:tgtEl>
                  <p:spTgt spid="10"/>
                </p:tgtEl>
              </p:cMediaNode>
            </p:audio>
          </p:childTnLst>
        </p:cTn>
      </p:par>
    </p:tnLst>
    <p:bldLst>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吹き出し 4"/>
          <p:cNvSpPr/>
          <p:nvPr/>
        </p:nvSpPr>
        <p:spPr>
          <a:xfrm>
            <a:off x="3131435" y="2718470"/>
            <a:ext cx="4883296" cy="1041870"/>
          </a:xfrm>
          <a:prstGeom prst="wedgeRoundRectCallout">
            <a:avLst>
              <a:gd name="adj1" fmla="val -78760"/>
              <a:gd name="adj2" fmla="val 10938"/>
              <a:gd name="adj3" fmla="val 16667"/>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ja-JP" sz="2400" kern="100" dirty="0" smtClean="0">
                <a:solidFill>
                  <a:srgbClr val="000000"/>
                </a:solidFill>
                <a:effectLst/>
                <a:latin typeface="+mn-ea"/>
                <a:cs typeface="Cordia New" panose="020B0304020202020204" pitchFamily="34" charset="-34"/>
              </a:rPr>
              <a:t>（</a:t>
            </a:r>
            <a:r>
              <a:rPr lang="ja-JP" altLang="en-US" sz="2400" kern="100" dirty="0" smtClean="0">
                <a:solidFill>
                  <a:srgbClr val="000000"/>
                </a:solidFill>
                <a:latin typeface="+mn-ea"/>
                <a:cs typeface="Cordia New" panose="020B0304020202020204" pitchFamily="34" charset="-34"/>
              </a:rPr>
              <a:t>すいようび</a:t>
            </a:r>
            <a:r>
              <a:rPr lang="ja-JP" sz="2400" kern="100" dirty="0" smtClean="0">
                <a:solidFill>
                  <a:srgbClr val="000000"/>
                </a:solidFill>
                <a:effectLst/>
                <a:latin typeface="+mn-ea"/>
                <a:cs typeface="Cordia New" panose="020B0304020202020204" pitchFamily="34" charset="-34"/>
              </a:rPr>
              <a:t>）</a:t>
            </a:r>
            <a:r>
              <a:rPr lang="ja-JP" altLang="en-US" sz="2400" kern="100" dirty="0" smtClean="0">
                <a:solidFill>
                  <a:srgbClr val="000000"/>
                </a:solidFill>
                <a:effectLst/>
                <a:latin typeface="+mn-ea"/>
                <a:cs typeface="Cordia New" panose="020B0304020202020204" pitchFamily="34" charset="-34"/>
              </a:rPr>
              <a:t>に</a:t>
            </a:r>
            <a:r>
              <a:rPr lang="ja-JP" sz="2400" kern="100" dirty="0">
                <a:solidFill>
                  <a:srgbClr val="000000"/>
                </a:solidFill>
                <a:effectLst/>
                <a:latin typeface="+mn-ea"/>
                <a:cs typeface="Cordia New" panose="020B0304020202020204" pitchFamily="34" charset="-34"/>
              </a:rPr>
              <a:t>　</a:t>
            </a:r>
            <a:r>
              <a:rPr lang="ja-JP" altLang="en-US" sz="2400" kern="100" dirty="0" smtClean="0">
                <a:solidFill>
                  <a:srgbClr val="000000"/>
                </a:solidFill>
                <a:latin typeface="+mn-ea"/>
                <a:cs typeface="Cordia New" panose="020B0304020202020204" pitchFamily="34" charset="-34"/>
              </a:rPr>
              <a:t>なにを　きますか</a:t>
            </a:r>
            <a:r>
              <a:rPr lang="ja-JP" sz="2400" kern="100" dirty="0" smtClean="0">
                <a:solidFill>
                  <a:srgbClr val="000000"/>
                </a:solidFill>
                <a:effectLst/>
                <a:latin typeface="+mn-ea"/>
                <a:cs typeface="Cordia New" panose="020B0304020202020204" pitchFamily="34" charset="-34"/>
              </a:rPr>
              <a:t>。</a:t>
            </a:r>
            <a:endParaRPr lang="ja-JP" sz="2400" kern="100" dirty="0">
              <a:effectLst/>
              <a:latin typeface="+mn-ea"/>
              <a:cs typeface="Cordia New" panose="020B0304020202020204" pitchFamily="34" charset="-34"/>
            </a:endParaRPr>
          </a:p>
          <a:p>
            <a:pPr>
              <a:spcAft>
                <a:spcPts val="0"/>
              </a:spcAft>
            </a:pPr>
            <a:r>
              <a:rPr lang="en-US" altLang="ja-JP" sz="2400" kern="100" dirty="0" smtClean="0">
                <a:solidFill>
                  <a:srgbClr val="000000"/>
                </a:solidFill>
                <a:effectLst/>
                <a:cs typeface="Arial" panose="020B0604020202020204" pitchFamily="34" charset="0"/>
              </a:rPr>
              <a:t> </a:t>
            </a:r>
            <a:r>
              <a:rPr lang="ja-JP" sz="2000" kern="100" dirty="0" smtClean="0">
                <a:solidFill>
                  <a:srgbClr val="000000"/>
                </a:solidFill>
                <a:effectLst/>
                <a:cs typeface="Arial" panose="020B0604020202020204" pitchFamily="34" charset="0"/>
              </a:rPr>
              <a:t>（</a:t>
            </a:r>
            <a:r>
              <a:rPr lang="en-US" altLang="ja-JP" sz="2000" kern="100" dirty="0" smtClean="0">
                <a:solidFill>
                  <a:srgbClr val="000000"/>
                </a:solidFill>
                <a:cs typeface="Cordia New" panose="020B0304020202020204" pitchFamily="34" charset="-34"/>
              </a:rPr>
              <a:t>Sui-</a:t>
            </a:r>
            <a:r>
              <a:rPr lang="en-US" altLang="ja-JP" sz="2000" kern="100" dirty="0" err="1" smtClean="0">
                <a:solidFill>
                  <a:srgbClr val="000000"/>
                </a:solidFill>
                <a:cs typeface="Cordia New" panose="020B0304020202020204" pitchFamily="34" charset="-34"/>
              </a:rPr>
              <a:t>youbi</a:t>
            </a:r>
            <a:r>
              <a:rPr lang="ja-JP" sz="2000" kern="100" dirty="0" smtClean="0">
                <a:solidFill>
                  <a:srgbClr val="000000"/>
                </a:solidFill>
                <a:effectLst/>
                <a:cs typeface="Arial" panose="020B0604020202020204" pitchFamily="34" charset="0"/>
              </a:rPr>
              <a:t>）</a:t>
            </a:r>
            <a:r>
              <a:rPr lang="en-US" sz="2000" kern="100" dirty="0" smtClean="0">
                <a:solidFill>
                  <a:srgbClr val="000000"/>
                </a:solidFill>
                <a:effectLst/>
                <a:cs typeface="Cordia New" panose="020B0304020202020204" pitchFamily="34" charset="-34"/>
              </a:rPr>
              <a:t> </a:t>
            </a:r>
            <a:r>
              <a:rPr lang="en-US" sz="2000" kern="100" dirty="0" err="1" smtClean="0">
                <a:solidFill>
                  <a:srgbClr val="000000"/>
                </a:solidFill>
                <a:effectLst/>
                <a:cs typeface="Cordia New" panose="020B0304020202020204" pitchFamily="34" charset="-34"/>
              </a:rPr>
              <a:t>ni</a:t>
            </a:r>
            <a:r>
              <a:rPr lang="en-US" sz="2000" kern="100" dirty="0" smtClean="0">
                <a:solidFill>
                  <a:srgbClr val="000000"/>
                </a:solidFill>
                <a:effectLst/>
                <a:cs typeface="Cordia New" panose="020B0304020202020204" pitchFamily="34" charset="-34"/>
              </a:rPr>
              <a:t> </a:t>
            </a:r>
            <a:r>
              <a:rPr lang="en-US" sz="2000" kern="100" dirty="0" err="1" smtClean="0">
                <a:solidFill>
                  <a:srgbClr val="000000"/>
                </a:solidFill>
                <a:cs typeface="Cordia New" panose="020B0304020202020204" pitchFamily="34" charset="-34"/>
              </a:rPr>
              <a:t>nani</a:t>
            </a:r>
            <a:r>
              <a:rPr lang="en-US" sz="2000" kern="100" dirty="0" smtClean="0">
                <a:solidFill>
                  <a:srgbClr val="000000"/>
                </a:solidFill>
                <a:cs typeface="Cordia New" panose="020B0304020202020204" pitchFamily="34" charset="-34"/>
              </a:rPr>
              <a:t> o </a:t>
            </a:r>
            <a:r>
              <a:rPr lang="en-US" sz="2000" kern="100" dirty="0" err="1" smtClean="0">
                <a:solidFill>
                  <a:srgbClr val="000000"/>
                </a:solidFill>
                <a:cs typeface="Cordia New" panose="020B0304020202020204" pitchFamily="34" charset="-34"/>
              </a:rPr>
              <a:t>kimasu</a:t>
            </a:r>
            <a:r>
              <a:rPr lang="en-US" sz="2000" kern="100" dirty="0" smtClean="0">
                <a:solidFill>
                  <a:srgbClr val="000000"/>
                </a:solidFill>
                <a:cs typeface="Cordia New" panose="020B0304020202020204" pitchFamily="34" charset="-34"/>
              </a:rPr>
              <a:t> </a:t>
            </a:r>
            <a:r>
              <a:rPr lang="en-US" sz="2000" kern="100" dirty="0" err="1" smtClean="0">
                <a:solidFill>
                  <a:srgbClr val="000000"/>
                </a:solidFill>
                <a:cs typeface="Cordia New" panose="020B0304020202020204" pitchFamily="34" charset="-34"/>
              </a:rPr>
              <a:t>ka</a:t>
            </a:r>
            <a:r>
              <a:rPr lang="en-US" sz="2000" kern="100" dirty="0" smtClean="0">
                <a:solidFill>
                  <a:srgbClr val="000000"/>
                </a:solidFill>
                <a:cs typeface="Cordia New" panose="020B0304020202020204" pitchFamily="34" charset="-34"/>
              </a:rPr>
              <a:t>.</a:t>
            </a:r>
            <a:r>
              <a:rPr lang="en-US" sz="2000" kern="100" dirty="0" smtClean="0">
                <a:solidFill>
                  <a:srgbClr val="000000"/>
                </a:solidFill>
                <a:effectLst/>
                <a:cs typeface="Cordia New" panose="020B0304020202020204" pitchFamily="34" charset="-34"/>
              </a:rPr>
              <a:t> </a:t>
            </a:r>
            <a:endParaRPr lang="ja-JP" sz="2000" kern="100" dirty="0">
              <a:effectLst/>
              <a:cs typeface="Cordia New" panose="020B0304020202020204" pitchFamily="34" charset="-34"/>
            </a:endParaRPr>
          </a:p>
        </p:txBody>
      </p:sp>
      <p:grpSp>
        <p:nvGrpSpPr>
          <p:cNvPr id="3" name="グループ化 2"/>
          <p:cNvGrpSpPr/>
          <p:nvPr/>
        </p:nvGrpSpPr>
        <p:grpSpPr>
          <a:xfrm>
            <a:off x="1215709" y="4061637"/>
            <a:ext cx="5219059" cy="2299260"/>
            <a:chOff x="2512174" y="4321664"/>
            <a:chExt cx="5235248" cy="1983854"/>
          </a:xfrm>
        </p:grpSpPr>
        <p:sp>
          <p:nvSpPr>
            <p:cNvPr id="6" name="角丸四角形吹き出し 5"/>
            <p:cNvSpPr/>
            <p:nvPr/>
          </p:nvSpPr>
          <p:spPr>
            <a:xfrm>
              <a:off x="2512174" y="4321664"/>
              <a:ext cx="5235248" cy="1983854"/>
            </a:xfrm>
            <a:prstGeom prst="wedgeRoundRectCallout">
              <a:avLst>
                <a:gd name="adj1" fmla="val 71503"/>
                <a:gd name="adj2" fmla="val 22294"/>
                <a:gd name="adj3" fmla="val 16667"/>
              </a:avLst>
            </a:prstGeom>
            <a:ln w="19050">
              <a:solidFill>
                <a:srgbClr val="C0B400"/>
              </a:solidFill>
              <a:prstDash val="dash"/>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ja-JP" sz="2400" kern="100" dirty="0" smtClean="0">
                  <a:solidFill>
                    <a:srgbClr val="000000"/>
                  </a:solidFill>
                  <a:effectLst/>
                  <a:latin typeface="+mn-ea"/>
                  <a:cs typeface="Cordia New" panose="020B0304020202020204" pitchFamily="34" charset="-34"/>
                </a:rPr>
                <a:t>（</a:t>
              </a:r>
              <a:r>
                <a:rPr lang="ja-JP" altLang="en-US" sz="2400" kern="100" dirty="0" smtClean="0">
                  <a:solidFill>
                    <a:srgbClr val="000000"/>
                  </a:solidFill>
                  <a:latin typeface="+mn-ea"/>
                  <a:cs typeface="Cordia New" panose="020B0304020202020204" pitchFamily="34" charset="-34"/>
                </a:rPr>
                <a:t>がっこうの　バティック</a:t>
              </a:r>
              <a:r>
                <a:rPr lang="ja-JP" sz="2400" kern="100" dirty="0" smtClean="0">
                  <a:solidFill>
                    <a:srgbClr val="000000"/>
                  </a:solidFill>
                  <a:effectLst/>
                  <a:latin typeface="+mn-ea"/>
                  <a:cs typeface="Cordia New" panose="020B0304020202020204" pitchFamily="34" charset="-34"/>
                </a:rPr>
                <a:t>）</a:t>
              </a:r>
              <a:r>
                <a:rPr lang="ja-JP" altLang="en-US" sz="2400" kern="100" dirty="0" smtClean="0">
                  <a:solidFill>
                    <a:srgbClr val="000000"/>
                  </a:solidFill>
                  <a:effectLst/>
                  <a:latin typeface="+mn-ea"/>
                  <a:cs typeface="Cordia New" panose="020B0304020202020204" pitchFamily="34" charset="-34"/>
                </a:rPr>
                <a:t>を　きます</a:t>
              </a:r>
              <a:r>
                <a:rPr lang="ja-JP" sz="2400" kern="100" dirty="0" smtClean="0">
                  <a:solidFill>
                    <a:srgbClr val="000000"/>
                  </a:solidFill>
                  <a:effectLst/>
                  <a:latin typeface="+mn-ea"/>
                  <a:cs typeface="Cordia New" panose="020B0304020202020204" pitchFamily="34" charset="-34"/>
                </a:rPr>
                <a:t>。</a:t>
              </a:r>
              <a:endParaRPr lang="ja-JP" sz="2400" kern="100" dirty="0">
                <a:effectLst/>
                <a:latin typeface="+mn-ea"/>
                <a:cs typeface="Cordia New" panose="020B0304020202020204" pitchFamily="34" charset="-34"/>
              </a:endParaRPr>
            </a:p>
            <a:p>
              <a:pPr>
                <a:spcAft>
                  <a:spcPts val="0"/>
                </a:spcAft>
              </a:pPr>
              <a:r>
                <a:rPr lang="en-US" altLang="ja-JP" sz="2400" kern="100" dirty="0" smtClean="0">
                  <a:solidFill>
                    <a:srgbClr val="000000"/>
                  </a:solidFill>
                  <a:effectLst/>
                  <a:cs typeface="Arial" panose="020B0604020202020204" pitchFamily="34" charset="0"/>
                </a:rPr>
                <a:t> </a:t>
              </a:r>
              <a:r>
                <a:rPr lang="ja-JP" sz="2000" kern="100" dirty="0" smtClean="0">
                  <a:solidFill>
                    <a:srgbClr val="000000"/>
                  </a:solidFill>
                  <a:effectLst/>
                  <a:cs typeface="Arial" panose="020B0604020202020204" pitchFamily="34" charset="0"/>
                </a:rPr>
                <a:t>（</a:t>
              </a:r>
              <a:r>
                <a:rPr lang="en-US" altLang="ja-JP" sz="2000" kern="100" dirty="0" err="1" smtClean="0">
                  <a:solidFill>
                    <a:srgbClr val="000000"/>
                  </a:solidFill>
                  <a:cs typeface="Cordia New" panose="020B0304020202020204" pitchFamily="34" charset="-34"/>
                </a:rPr>
                <a:t>Gakkou</a:t>
              </a:r>
              <a:r>
                <a:rPr lang="en-US" altLang="ja-JP" sz="2000" kern="100" dirty="0" smtClean="0">
                  <a:solidFill>
                    <a:srgbClr val="000000"/>
                  </a:solidFill>
                  <a:cs typeface="Cordia New" panose="020B0304020202020204" pitchFamily="34" charset="-34"/>
                </a:rPr>
                <a:t> no </a:t>
              </a:r>
              <a:r>
                <a:rPr lang="en-US" altLang="ja-JP" sz="2000" i="1" kern="100" dirty="0" smtClean="0">
                  <a:solidFill>
                    <a:srgbClr val="000000"/>
                  </a:solidFill>
                  <a:cs typeface="Cordia New" panose="020B0304020202020204" pitchFamily="34" charset="-34"/>
                </a:rPr>
                <a:t>batik</a:t>
              </a:r>
              <a:r>
                <a:rPr lang="ja-JP" sz="2000" kern="100" dirty="0" smtClean="0">
                  <a:solidFill>
                    <a:srgbClr val="000000"/>
                  </a:solidFill>
                  <a:effectLst/>
                  <a:cs typeface="Arial" panose="020B0604020202020204" pitchFamily="34" charset="0"/>
                </a:rPr>
                <a:t>）</a:t>
              </a:r>
              <a:r>
                <a:rPr lang="en-US" sz="2000" kern="100" dirty="0" smtClean="0">
                  <a:solidFill>
                    <a:srgbClr val="000000"/>
                  </a:solidFill>
                  <a:effectLst/>
                  <a:cs typeface="Cordia New" panose="020B0304020202020204" pitchFamily="34" charset="-34"/>
                </a:rPr>
                <a:t> o </a:t>
              </a:r>
              <a:r>
                <a:rPr lang="en-US" sz="2000" kern="100" dirty="0" err="1" smtClean="0">
                  <a:solidFill>
                    <a:srgbClr val="000000"/>
                  </a:solidFill>
                  <a:effectLst/>
                  <a:cs typeface="Cordia New" panose="020B0304020202020204" pitchFamily="34" charset="-34"/>
                </a:rPr>
                <a:t>kimasu</a:t>
              </a:r>
              <a:r>
                <a:rPr lang="en-US" sz="2000" kern="100" dirty="0" smtClean="0">
                  <a:solidFill>
                    <a:srgbClr val="000000"/>
                  </a:solidFill>
                  <a:effectLst/>
                  <a:cs typeface="Cordia New" panose="020B0304020202020204" pitchFamily="34" charset="-34"/>
                </a:rPr>
                <a:t>.</a:t>
              </a:r>
              <a:endParaRPr lang="ja-JP" sz="2000" kern="100" dirty="0">
                <a:effectLst/>
                <a:cs typeface="Cordia New" panose="020B0304020202020204" pitchFamily="34" charset="-34"/>
              </a:endParaRPr>
            </a:p>
            <a:p>
              <a:pPr>
                <a:spcAft>
                  <a:spcPts val="0"/>
                </a:spcAft>
              </a:pPr>
              <a:r>
                <a:rPr lang="en-US" sz="2400" kern="100" dirty="0">
                  <a:solidFill>
                    <a:srgbClr val="000000"/>
                  </a:solidFill>
                  <a:effectLst/>
                  <a:cs typeface="Cordia New" panose="020B0304020202020204" pitchFamily="34" charset="-34"/>
                </a:rPr>
                <a:t> </a:t>
              </a:r>
              <a:endParaRPr lang="ja-JP" sz="2400" kern="100" dirty="0">
                <a:effectLst/>
                <a:cs typeface="Cordia New" panose="020B0304020202020204" pitchFamily="34" charset="-34"/>
              </a:endParaRPr>
            </a:p>
            <a:p>
              <a:pPr>
                <a:spcAft>
                  <a:spcPts val="0"/>
                </a:spcAft>
              </a:pPr>
              <a:r>
                <a:rPr lang="ja-JP" sz="2400" kern="100" dirty="0" smtClean="0">
                  <a:solidFill>
                    <a:srgbClr val="000000"/>
                  </a:solidFill>
                  <a:effectLst/>
                  <a:latin typeface="+mn-ea"/>
                  <a:cs typeface="Cordia New" panose="020B0304020202020204" pitchFamily="34" charset="-34"/>
                </a:rPr>
                <a:t>（</a:t>
              </a:r>
              <a:r>
                <a:rPr lang="ja-JP" altLang="en-US" sz="2400" kern="100" dirty="0">
                  <a:solidFill>
                    <a:srgbClr val="000000"/>
                  </a:solidFill>
                  <a:latin typeface="+mn-ea"/>
                  <a:cs typeface="Cordia New" panose="020B0304020202020204" pitchFamily="34" charset="-34"/>
                </a:rPr>
                <a:t>がっこうの　バティック</a:t>
              </a:r>
              <a:r>
                <a:rPr lang="ja-JP" sz="2400" kern="100" dirty="0" smtClean="0">
                  <a:solidFill>
                    <a:srgbClr val="000000"/>
                  </a:solidFill>
                  <a:effectLst/>
                  <a:latin typeface="+mn-ea"/>
                  <a:cs typeface="Cordia New" panose="020B0304020202020204" pitchFamily="34" charset="-34"/>
                </a:rPr>
                <a:t>）</a:t>
              </a:r>
              <a:r>
                <a:rPr lang="ja-JP" altLang="en-US" sz="2400" kern="100" dirty="0" smtClean="0">
                  <a:solidFill>
                    <a:srgbClr val="000000"/>
                  </a:solidFill>
                  <a:latin typeface="+mn-ea"/>
                  <a:cs typeface="Cordia New" panose="020B0304020202020204" pitchFamily="34" charset="-34"/>
                </a:rPr>
                <a:t>です。</a:t>
              </a:r>
              <a:endParaRPr lang="en-US" altLang="ja-JP" sz="2400" kern="100" dirty="0">
                <a:latin typeface="+mn-ea"/>
                <a:cs typeface="Cordia New" panose="020B0304020202020204" pitchFamily="34" charset="-34"/>
              </a:endParaRPr>
            </a:p>
            <a:p>
              <a:pPr>
                <a:spcAft>
                  <a:spcPts val="0"/>
                </a:spcAft>
              </a:pPr>
              <a:r>
                <a:rPr lang="en-US" altLang="ja-JP" sz="2000" kern="100" dirty="0" smtClean="0">
                  <a:solidFill>
                    <a:srgbClr val="000000"/>
                  </a:solidFill>
                  <a:cs typeface="Arial" panose="020B0604020202020204" pitchFamily="34" charset="0"/>
                </a:rPr>
                <a:t> </a:t>
              </a:r>
              <a:r>
                <a:rPr lang="ja-JP" altLang="ja-JP" sz="2000" kern="100" dirty="0" smtClean="0">
                  <a:solidFill>
                    <a:srgbClr val="000000"/>
                  </a:solidFill>
                  <a:cs typeface="Arial" panose="020B0604020202020204" pitchFamily="34" charset="0"/>
                </a:rPr>
                <a:t>（</a:t>
              </a:r>
              <a:r>
                <a:rPr lang="en-US" altLang="ja-JP" sz="2000" kern="100" dirty="0" err="1">
                  <a:solidFill>
                    <a:srgbClr val="000000"/>
                  </a:solidFill>
                  <a:cs typeface="Cordia New" panose="020B0304020202020204" pitchFamily="34" charset="-34"/>
                </a:rPr>
                <a:t>Gakkou</a:t>
              </a:r>
              <a:r>
                <a:rPr lang="en-US" altLang="ja-JP" sz="2000" kern="100" dirty="0">
                  <a:solidFill>
                    <a:srgbClr val="000000"/>
                  </a:solidFill>
                  <a:cs typeface="Cordia New" panose="020B0304020202020204" pitchFamily="34" charset="-34"/>
                </a:rPr>
                <a:t> no </a:t>
              </a:r>
              <a:r>
                <a:rPr lang="en-US" altLang="ja-JP" sz="2000" i="1" kern="100" dirty="0">
                  <a:solidFill>
                    <a:srgbClr val="000000"/>
                  </a:solidFill>
                  <a:cs typeface="Cordia New" panose="020B0304020202020204" pitchFamily="34" charset="-34"/>
                </a:rPr>
                <a:t>batik</a:t>
              </a:r>
              <a:r>
                <a:rPr lang="ja-JP" altLang="ja-JP" sz="2000" kern="100" dirty="0" smtClean="0">
                  <a:solidFill>
                    <a:srgbClr val="000000"/>
                  </a:solidFill>
                  <a:cs typeface="Arial" panose="020B0604020202020204" pitchFamily="34" charset="0"/>
                </a:rPr>
                <a:t>）</a:t>
              </a:r>
              <a:r>
                <a:rPr lang="en-US" altLang="ja-JP" sz="2000" kern="100" dirty="0">
                  <a:solidFill>
                    <a:srgbClr val="000000"/>
                  </a:solidFill>
                  <a:cs typeface="Cordia New" panose="020B0304020202020204" pitchFamily="34" charset="-34"/>
                </a:rPr>
                <a:t> </a:t>
              </a:r>
              <a:r>
                <a:rPr lang="en-US" sz="2000" kern="100" dirty="0" err="1" smtClean="0">
                  <a:solidFill>
                    <a:srgbClr val="000000"/>
                  </a:solidFill>
                  <a:effectLst/>
                  <a:cs typeface="Cordia New" panose="020B0304020202020204" pitchFamily="34" charset="-34"/>
                </a:rPr>
                <a:t>desu</a:t>
              </a:r>
              <a:r>
                <a:rPr lang="en-US" sz="2000" kern="100" dirty="0">
                  <a:solidFill>
                    <a:srgbClr val="000000"/>
                  </a:solidFill>
                  <a:effectLst/>
                  <a:cs typeface="Cordia New" panose="020B0304020202020204" pitchFamily="34" charset="-34"/>
                </a:rPr>
                <a:t>.</a:t>
              </a:r>
              <a:endParaRPr lang="ja-JP" sz="2000" kern="100" dirty="0">
                <a:effectLst/>
                <a:cs typeface="Cordia New" panose="020B0304020202020204" pitchFamily="34" charset="-34"/>
              </a:endParaRPr>
            </a:p>
          </p:txBody>
        </p:sp>
        <p:cxnSp>
          <p:nvCxnSpPr>
            <p:cNvPr id="4" name="直線コネクタ 3"/>
            <p:cNvCxnSpPr/>
            <p:nvPr/>
          </p:nvCxnSpPr>
          <p:spPr>
            <a:xfrm>
              <a:off x="2700273" y="5300984"/>
              <a:ext cx="3765210" cy="11618"/>
            </a:xfrm>
            <a:prstGeom prst="line">
              <a:avLst/>
            </a:prstGeom>
            <a:ln w="19050">
              <a:solidFill>
                <a:srgbClr val="C0B400"/>
              </a:solidFill>
              <a:prstDash val="dash"/>
            </a:ln>
          </p:spPr>
          <p:style>
            <a:lnRef idx="2">
              <a:schemeClr val="accent2"/>
            </a:lnRef>
            <a:fillRef idx="1">
              <a:schemeClr val="lt1"/>
            </a:fillRef>
            <a:effectRef idx="0">
              <a:schemeClr val="accent2"/>
            </a:effectRef>
            <a:fontRef idx="minor">
              <a:schemeClr val="dk1"/>
            </a:fontRef>
          </p:style>
        </p:cxnSp>
      </p:grpSp>
      <p:sp>
        <p:nvSpPr>
          <p:cNvPr id="10" name="テキスト ボックス 9"/>
          <p:cNvSpPr txBox="1"/>
          <p:nvPr/>
        </p:nvSpPr>
        <p:spPr>
          <a:xfrm>
            <a:off x="208504" y="1572191"/>
            <a:ext cx="8640565" cy="954107"/>
          </a:xfrm>
          <a:prstGeom prst="rect">
            <a:avLst/>
          </a:prstGeom>
          <a:noFill/>
        </p:spPr>
        <p:txBody>
          <a:bodyPr wrap="square" rtlCol="0">
            <a:spAutoFit/>
          </a:bodyPr>
          <a:lstStyle/>
          <a:p>
            <a:pPr algn="just"/>
            <a:r>
              <a:rPr lang="en-US" altLang="ja-JP" sz="2800" dirty="0" err="1"/>
              <a:t>Dengan</a:t>
            </a:r>
            <a:r>
              <a:rPr lang="en-US" altLang="ja-JP" sz="2800" dirty="0"/>
              <a:t> </a:t>
            </a:r>
            <a:r>
              <a:rPr lang="en-US" altLang="ja-JP" sz="2800" dirty="0" err="1"/>
              <a:t>menggunakan</a:t>
            </a:r>
            <a:r>
              <a:rPr lang="en-US" altLang="ja-JP" sz="2800" dirty="0"/>
              <a:t> </a:t>
            </a:r>
            <a:r>
              <a:rPr lang="en-US" altLang="ja-JP" sz="2800" dirty="0" err="1"/>
              <a:t>daftar</a:t>
            </a:r>
            <a:r>
              <a:rPr lang="en-US" altLang="ja-JP" sz="2800" dirty="0"/>
              <a:t> di </a:t>
            </a:r>
            <a:r>
              <a:rPr lang="ja-JP" altLang="en-US" sz="2800" dirty="0" smtClean="0"/>
              <a:t>「かきましょう」</a:t>
            </a:r>
            <a:r>
              <a:rPr lang="en-US" altLang="ja-JP" sz="2800" dirty="0" smtClean="0"/>
              <a:t>, </a:t>
            </a:r>
            <a:r>
              <a:rPr lang="en-US" altLang="ja-JP" sz="2800" dirty="0" err="1"/>
              <a:t>mari</a:t>
            </a:r>
            <a:r>
              <a:rPr lang="en-US" altLang="ja-JP" sz="2800" dirty="0"/>
              <a:t> </a:t>
            </a:r>
            <a:r>
              <a:rPr lang="en-US" altLang="ja-JP" sz="2800" dirty="0" err="1" smtClean="0"/>
              <a:t>bercakap-cakap</a:t>
            </a:r>
            <a:r>
              <a:rPr lang="en-US" altLang="ja-JP" sz="2800" dirty="0" smtClean="0"/>
              <a:t> </a:t>
            </a:r>
            <a:r>
              <a:rPr lang="en-US" altLang="ja-JP" sz="2800" dirty="0" err="1"/>
              <a:t>dengan</a:t>
            </a:r>
            <a:r>
              <a:rPr lang="en-US" altLang="ja-JP" sz="2800" dirty="0"/>
              <a:t> </a:t>
            </a:r>
            <a:r>
              <a:rPr lang="en-US" altLang="ja-JP" sz="2800" dirty="0" err="1"/>
              <a:t>teman</a:t>
            </a:r>
            <a:r>
              <a:rPr lang="en-US" altLang="ja-JP" sz="2800" dirty="0"/>
              <a:t> </a:t>
            </a:r>
            <a:r>
              <a:rPr lang="en-US" altLang="ja-JP" sz="2800" dirty="0" err="1"/>
              <a:t>mengenai</a:t>
            </a:r>
            <a:r>
              <a:rPr lang="en-US" altLang="ja-JP" sz="2800" dirty="0"/>
              <a:t> </a:t>
            </a:r>
            <a:r>
              <a:rPr lang="en-US" altLang="ja-JP" sz="2800" dirty="0" err="1"/>
              <a:t>seragam</a:t>
            </a:r>
            <a:r>
              <a:rPr lang="en-US" altLang="ja-JP" sz="2800" dirty="0"/>
              <a:t>.</a:t>
            </a:r>
            <a:r>
              <a:rPr lang="ja-JP" altLang="ja-JP" sz="2800" dirty="0"/>
              <a:t> </a:t>
            </a:r>
            <a:r>
              <a:rPr lang="en-US" altLang="ja-JP" sz="2800" dirty="0" smtClean="0"/>
              <a:t>	</a:t>
            </a:r>
            <a:r>
              <a:rPr lang="ja-JP" altLang="ja-JP" sz="2800" dirty="0" smtClean="0"/>
              <a:t> </a:t>
            </a:r>
            <a:endParaRPr lang="ja-JP" altLang="ja-JP" sz="2800" dirty="0"/>
          </a:p>
        </p:txBody>
      </p:sp>
      <p:grpSp>
        <p:nvGrpSpPr>
          <p:cNvPr id="12" name="グループ化 11"/>
          <p:cNvGrpSpPr/>
          <p:nvPr/>
        </p:nvGrpSpPr>
        <p:grpSpPr>
          <a:xfrm>
            <a:off x="0" y="167028"/>
            <a:ext cx="9129538" cy="445404"/>
            <a:chOff x="0" y="167028"/>
            <a:chExt cx="9129538" cy="445404"/>
          </a:xfrm>
        </p:grpSpPr>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タイトル 1"/>
          <p:cNvSpPr>
            <a:spLocks noGrp="1"/>
          </p:cNvSpPr>
          <p:nvPr>
            <p:ph type="title"/>
          </p:nvPr>
        </p:nvSpPr>
        <p:spPr>
          <a:xfrm>
            <a:off x="161468" y="189478"/>
            <a:ext cx="7920000" cy="1080000"/>
          </a:xfrm>
        </p:spPr>
        <p:txBody>
          <a:bodyPr>
            <a:normAutofit/>
          </a:bodyPr>
          <a:lstStyle/>
          <a:p>
            <a:pPr algn="l"/>
            <a:r>
              <a:rPr kumimoji="1" lang="ja-JP" altLang="en-US" sz="3500" dirty="0" smtClean="0">
                <a:latin typeface="+mj-ea"/>
              </a:rPr>
              <a:t>はなしましょう　</a:t>
            </a:r>
            <a:endParaRPr kumimoji="1" lang="ja-JP" altLang="en-US" sz="3500" dirty="0">
              <a:latin typeface="+mj-ea"/>
            </a:endParaRPr>
          </a:p>
        </p:txBody>
      </p:sp>
      <p:pic>
        <p:nvPicPr>
          <p:cNvPr id="7" name="11040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extLst>
              <a:ext uri="{28A0092B-C50C-407E-A947-70E740481C1C}">
                <a14:useLocalDpi xmlns:a14="http://schemas.microsoft.com/office/drawing/2010/main" val="0"/>
              </a:ext>
            </a:extLst>
          </a:blip>
          <a:stretch>
            <a:fillRect/>
          </a:stretch>
        </p:blipFill>
        <p:spPr>
          <a:xfrm>
            <a:off x="2928113" y="536515"/>
            <a:ext cx="504225" cy="486000"/>
          </a:xfrm>
          <a:prstGeom prst="rect">
            <a:avLst/>
          </a:prstGeom>
        </p:spPr>
      </p:pic>
      <p:pic>
        <p:nvPicPr>
          <p:cNvPr id="19"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4221" y="2821886"/>
            <a:ext cx="942975"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07116" y="5272911"/>
            <a:ext cx="9239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テキスト ボックス 20"/>
          <p:cNvSpPr txBox="1"/>
          <p:nvPr/>
        </p:nvSpPr>
        <p:spPr>
          <a:xfrm>
            <a:off x="5156793" y="5011212"/>
            <a:ext cx="1071464" cy="400110"/>
          </a:xfrm>
          <a:prstGeom prst="rect">
            <a:avLst/>
          </a:prstGeom>
          <a:noFill/>
        </p:spPr>
        <p:txBody>
          <a:bodyPr wrap="square" rtlCol="0">
            <a:spAutoFit/>
          </a:bodyPr>
          <a:lstStyle/>
          <a:p>
            <a:r>
              <a:rPr kumimoji="1" lang="en-US" altLang="ja-JP" sz="2000" dirty="0" err="1" smtClean="0"/>
              <a:t>atau</a:t>
            </a:r>
            <a:endParaRPr kumimoji="1" lang="ja-JP" altLang="en-US" sz="2000" dirty="0"/>
          </a:p>
        </p:txBody>
      </p:sp>
    </p:spTree>
    <p:extLst>
      <p:ext uri="{BB962C8B-B14F-4D97-AF65-F5344CB8AC3E}">
        <p14:creationId xmlns:p14="http://schemas.microsoft.com/office/powerpoint/2010/main" val="6210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2602" fill="hold"/>
                                        <p:tgtEl>
                                          <p:spTgt spid="7"/>
                                        </p:tgtEl>
                                      </p:cBhvr>
                                    </p:cmd>
                                  </p:childTnLst>
                                </p:cTn>
                              </p:par>
                            </p:childTnLst>
                          </p:cTn>
                        </p:par>
                      </p:childTnLst>
                    </p:cTn>
                  </p:par>
                </p:childTnLst>
              </p:cTn>
              <p:nextCondLst>
                <p:cond evt="onClick" delay="0">
                  <p:tgtEl>
                    <p:spTgt spid="7"/>
                  </p:tgtEl>
                </p:cond>
              </p:nextCondLst>
            </p:seq>
            <p:audio>
              <p:cMediaNode vol="80000">
                <p:cTn id="21" fill="hold" display="0">
                  <p:stCondLst>
                    <p:cond delay="indefinite"/>
                  </p:stCondLst>
                  <p:endCondLst>
                    <p:cond evt="onStopAudio" delay="0">
                      <p:tgtEl>
                        <p:sldTgt/>
                      </p:tgtEl>
                    </p:cond>
                  </p:endCondLst>
                </p:cTn>
                <p:tgtEl>
                  <p:spTgt spid="7"/>
                </p:tgtEl>
              </p:cMediaNode>
            </p:audio>
          </p:childTnLst>
        </p:cTn>
      </p:par>
    </p:tnLst>
    <p:bldLst>
      <p:bldP spid="5" grpId="0" animBg="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64638" y="2290628"/>
            <a:ext cx="7937698" cy="4001863"/>
          </a:xfrm>
        </p:spPr>
        <p:txBody>
          <a:bodyPr anchor="t">
            <a:normAutofit/>
          </a:bodyPr>
          <a:lstStyle/>
          <a:p>
            <a:pPr marL="0" lvl="0" indent="0">
              <a:spcBef>
                <a:spcPts val="0"/>
              </a:spcBef>
              <a:spcAft>
                <a:spcPts val="2400"/>
              </a:spcAft>
              <a:buNone/>
            </a:pPr>
            <a:r>
              <a:rPr lang="ja-JP" altLang="en-US" sz="2800" dirty="0" smtClean="0"/>
              <a:t>（</a:t>
            </a:r>
            <a:r>
              <a:rPr lang="en-US" altLang="ja-JP" sz="2800" dirty="0" smtClean="0"/>
              <a:t>1</a:t>
            </a:r>
            <a:r>
              <a:rPr lang="ja-JP" altLang="en-US" sz="2800" dirty="0" smtClean="0"/>
              <a:t>）  </a:t>
            </a:r>
            <a:r>
              <a:rPr lang="ja-JP" altLang="ja-JP" sz="2800" dirty="0" smtClean="0"/>
              <a:t>●●</a:t>
            </a:r>
            <a:r>
              <a:rPr lang="ja-JP" altLang="en-US" sz="2800" dirty="0" smtClean="0"/>
              <a:t>ようびに　</a:t>
            </a:r>
            <a:r>
              <a:rPr lang="ja-JP" altLang="ja-JP" sz="2800" dirty="0" smtClean="0"/>
              <a:t>（</a:t>
            </a:r>
            <a:r>
              <a:rPr lang="en-US" altLang="ja-JP" sz="2800" dirty="0" smtClean="0"/>
              <a:t>…………</a:t>
            </a:r>
            <a:r>
              <a:rPr lang="ja-JP" altLang="ja-JP" sz="2800" dirty="0" smtClean="0"/>
              <a:t>）</a:t>
            </a:r>
            <a:r>
              <a:rPr lang="ja-JP" altLang="en-US" sz="2800" dirty="0" smtClean="0"/>
              <a:t>を</a:t>
            </a:r>
            <a:r>
              <a:rPr lang="ja-JP" altLang="ja-JP" sz="2800" dirty="0" smtClean="0"/>
              <a:t>　</a:t>
            </a:r>
            <a:r>
              <a:rPr lang="ja-JP" altLang="en-US" sz="2800" dirty="0" smtClean="0"/>
              <a:t>きます</a:t>
            </a:r>
            <a:r>
              <a:rPr lang="ja-JP" altLang="ja-JP" sz="2800" dirty="0" smtClean="0"/>
              <a:t>。 </a:t>
            </a:r>
          </a:p>
        </p:txBody>
      </p:sp>
      <p:grpSp>
        <p:nvGrpSpPr>
          <p:cNvPr id="5" name="グループ化 4"/>
          <p:cNvGrpSpPr/>
          <p:nvPr/>
        </p:nvGrpSpPr>
        <p:grpSpPr>
          <a:xfrm>
            <a:off x="0" y="167028"/>
            <a:ext cx="9129538" cy="445404"/>
            <a:chOff x="0" y="167028"/>
            <a:chExt cx="9129538" cy="445404"/>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958" y="485143"/>
            <a:ext cx="733425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テキスト ボックス 11"/>
          <p:cNvSpPr txBox="1"/>
          <p:nvPr/>
        </p:nvSpPr>
        <p:spPr>
          <a:xfrm>
            <a:off x="1873721" y="2643640"/>
            <a:ext cx="4778288" cy="400110"/>
          </a:xfrm>
          <a:prstGeom prst="rect">
            <a:avLst/>
          </a:prstGeom>
          <a:noFill/>
        </p:spPr>
        <p:txBody>
          <a:bodyPr wrap="square" rtlCol="0">
            <a:spAutoFit/>
          </a:bodyPr>
          <a:lstStyle/>
          <a:p>
            <a:r>
              <a:rPr kumimoji="1" lang="en-US" altLang="ja-JP" sz="2000" dirty="0" err="1" smtClean="0"/>
              <a:t>Youbi</a:t>
            </a:r>
            <a:r>
              <a:rPr kumimoji="1" lang="en-US" altLang="ja-JP" sz="2000" dirty="0" smtClean="0"/>
              <a:t> </a:t>
            </a:r>
            <a:r>
              <a:rPr kumimoji="1" lang="en-US" altLang="ja-JP" sz="2000" dirty="0" err="1" smtClean="0"/>
              <a:t>ni</a:t>
            </a:r>
            <a:r>
              <a:rPr kumimoji="1" lang="en-US" altLang="ja-JP" sz="2000" dirty="0" smtClean="0"/>
              <a:t>                                    o     </a:t>
            </a:r>
            <a:r>
              <a:rPr kumimoji="1" lang="en-US" altLang="ja-JP" sz="2000" dirty="0" err="1" smtClean="0"/>
              <a:t>kimasu</a:t>
            </a:r>
            <a:r>
              <a:rPr kumimoji="1" lang="en-US" altLang="ja-JP" sz="2000" dirty="0" smtClean="0"/>
              <a:t>.  </a:t>
            </a:r>
            <a:endParaRPr kumimoji="1" lang="ja-JP" altLang="en-US" sz="2000" dirty="0"/>
          </a:p>
        </p:txBody>
      </p:sp>
    </p:spTree>
    <p:extLst>
      <p:ext uri="{BB962C8B-B14F-4D97-AF65-F5344CB8AC3E}">
        <p14:creationId xmlns:p14="http://schemas.microsoft.com/office/powerpoint/2010/main" val="272277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647700" y="4317297"/>
            <a:ext cx="7856836" cy="1034991"/>
          </a:xfrm>
          <a:noFill/>
        </p:spPr>
        <p:txBody>
          <a:bodyPr>
            <a:noAutofit/>
          </a:bodyPr>
          <a:lstStyle/>
          <a:p>
            <a:pPr marL="0" indent="0" algn="just">
              <a:buNone/>
            </a:pPr>
            <a:r>
              <a:rPr lang="en-US" altLang="ja-JP" sz="2800" dirty="0" smtClean="0"/>
              <a:t>Mari </a:t>
            </a:r>
            <a:r>
              <a:rPr lang="en-US" altLang="ja-JP" sz="2800" dirty="0" err="1"/>
              <a:t>kita</a:t>
            </a:r>
            <a:r>
              <a:rPr lang="en-US" altLang="ja-JP" sz="2800" dirty="0"/>
              <a:t> </a:t>
            </a:r>
            <a:r>
              <a:rPr lang="en-US" altLang="ja-JP" sz="2800" dirty="0" err="1"/>
              <a:t>mencari</a:t>
            </a:r>
            <a:r>
              <a:rPr lang="en-US" altLang="ja-JP" sz="2800" dirty="0"/>
              <a:t> </a:t>
            </a:r>
            <a:r>
              <a:rPr lang="en-US" altLang="ja-JP" sz="2800" dirty="0" err="1"/>
              <a:t>informasi</a:t>
            </a:r>
            <a:r>
              <a:rPr lang="en-US" altLang="ja-JP" sz="2800" dirty="0"/>
              <a:t> </a:t>
            </a:r>
            <a:r>
              <a:rPr lang="en-US" altLang="ja-JP" sz="2800" dirty="0" err="1"/>
              <a:t>mengenai</a:t>
            </a:r>
            <a:r>
              <a:rPr lang="en-US" altLang="ja-JP" sz="2800" dirty="0"/>
              <a:t> </a:t>
            </a:r>
            <a:r>
              <a:rPr lang="en-US" altLang="ja-JP" sz="2800" dirty="0" err="1"/>
              <a:t>seragam</a:t>
            </a:r>
            <a:r>
              <a:rPr lang="en-US" altLang="ja-JP" sz="2800" dirty="0"/>
              <a:t> yang </a:t>
            </a:r>
            <a:r>
              <a:rPr lang="en-US" altLang="ja-JP" sz="2800" dirty="0" err="1"/>
              <a:t>dikenakan</a:t>
            </a:r>
            <a:r>
              <a:rPr lang="en-US" altLang="ja-JP" sz="2800" dirty="0"/>
              <a:t> </a:t>
            </a:r>
            <a:r>
              <a:rPr lang="en-US" altLang="ja-JP" sz="2800" dirty="0" err="1"/>
              <a:t>oleh</a:t>
            </a:r>
            <a:r>
              <a:rPr lang="en-US" altLang="ja-JP" sz="2800" dirty="0"/>
              <a:t> </a:t>
            </a:r>
            <a:r>
              <a:rPr lang="en-US" altLang="ja-JP" sz="2800" dirty="0" err="1"/>
              <a:t>siswa</a:t>
            </a:r>
            <a:r>
              <a:rPr lang="en-US" altLang="ja-JP" sz="2800" dirty="0"/>
              <a:t> SMA di </a:t>
            </a:r>
            <a:r>
              <a:rPr lang="en-US" altLang="ja-JP" sz="2800" dirty="0" err="1" smtClean="0"/>
              <a:t>negara</a:t>
            </a:r>
            <a:r>
              <a:rPr lang="en-US" altLang="ja-JP" sz="2800" dirty="0" smtClean="0"/>
              <a:t> ASEAN</a:t>
            </a:r>
            <a:r>
              <a:rPr lang="en-US" altLang="ja-JP" sz="2800" dirty="0"/>
              <a:t>.</a:t>
            </a:r>
            <a:r>
              <a:rPr lang="ja-JP" altLang="ja-JP" sz="2800" dirty="0"/>
              <a:t> </a:t>
            </a:r>
            <a:endParaRPr lang="en-US" altLang="ja-JP" sz="2800" dirty="0"/>
          </a:p>
          <a:p>
            <a:pPr marL="0" indent="0">
              <a:buNone/>
            </a:pPr>
            <a:endParaRPr lang="en-US" altLang="ja-JP" sz="2800" dirty="0"/>
          </a:p>
          <a:p>
            <a:pPr marL="0" indent="0">
              <a:buNone/>
            </a:pPr>
            <a:endParaRPr lang="en-US" altLang="ja-JP" sz="2800" dirty="0" smtClean="0"/>
          </a:p>
        </p:txBody>
      </p:sp>
      <p:grpSp>
        <p:nvGrpSpPr>
          <p:cNvPr id="5" name="グループ化 4"/>
          <p:cNvGrpSpPr/>
          <p:nvPr/>
        </p:nvGrpSpPr>
        <p:grpSpPr>
          <a:xfrm>
            <a:off x="0" y="167028"/>
            <a:ext cx="9129538" cy="445404"/>
            <a:chOff x="0" y="167028"/>
            <a:chExt cx="9129538" cy="445404"/>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978" y="2073139"/>
            <a:ext cx="8330045" cy="554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79335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060396" y="4546446"/>
            <a:ext cx="1581004" cy="164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6674" y="1920003"/>
            <a:ext cx="1695432" cy="164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95807" y="1933725"/>
            <a:ext cx="1911327" cy="164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485338" y="1920003"/>
            <a:ext cx="1925207" cy="164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835726" y="4546446"/>
            <a:ext cx="1933858" cy="164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1105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extLst>
              <a:ext uri="{28A0092B-C50C-407E-A947-70E740481C1C}">
                <a14:useLocalDpi xmlns:a14="http://schemas.microsoft.com/office/drawing/2010/main" val="0"/>
              </a:ext>
            </a:extLst>
          </a:blip>
          <a:stretch>
            <a:fillRect/>
          </a:stretch>
        </p:blipFill>
        <p:spPr>
          <a:xfrm>
            <a:off x="2590031" y="1812758"/>
            <a:ext cx="360000" cy="360000"/>
          </a:xfrm>
          <a:prstGeom prst="rect">
            <a:avLst/>
          </a:prstGeom>
        </p:spPr>
      </p:pic>
      <p:pic>
        <p:nvPicPr>
          <p:cNvPr id="5" name="1105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extLst>
              <a:ext uri="{28A0092B-C50C-407E-A947-70E740481C1C}">
                <a14:useLocalDpi xmlns:a14="http://schemas.microsoft.com/office/drawing/2010/main" val="0"/>
              </a:ext>
            </a:extLst>
          </a:blip>
          <a:stretch>
            <a:fillRect/>
          </a:stretch>
        </p:blipFill>
        <p:spPr>
          <a:xfrm>
            <a:off x="5813410" y="1803690"/>
            <a:ext cx="360000" cy="360000"/>
          </a:xfrm>
          <a:prstGeom prst="rect">
            <a:avLst/>
          </a:prstGeom>
        </p:spPr>
      </p:pic>
      <p:pic>
        <p:nvPicPr>
          <p:cNvPr id="6" name="110503.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extLst>
              <a:ext uri="{28A0092B-C50C-407E-A947-70E740481C1C}">
                <a14:useLocalDpi xmlns:a14="http://schemas.microsoft.com/office/drawing/2010/main" val="0"/>
              </a:ext>
            </a:extLst>
          </a:blip>
          <a:stretch>
            <a:fillRect/>
          </a:stretch>
        </p:blipFill>
        <p:spPr>
          <a:xfrm>
            <a:off x="8675449" y="1815215"/>
            <a:ext cx="360000" cy="360000"/>
          </a:xfrm>
          <a:prstGeom prst="rect">
            <a:avLst/>
          </a:prstGeom>
        </p:spPr>
      </p:pic>
      <p:pic>
        <p:nvPicPr>
          <p:cNvPr id="8" name="110504.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extLst>
              <a:ext uri="{28A0092B-C50C-407E-A947-70E740481C1C}">
                <a14:useLocalDpi xmlns:a14="http://schemas.microsoft.com/office/drawing/2010/main" val="0"/>
              </a:ext>
            </a:extLst>
          </a:blip>
          <a:stretch>
            <a:fillRect/>
          </a:stretch>
        </p:blipFill>
        <p:spPr>
          <a:xfrm>
            <a:off x="4137282" y="4487594"/>
            <a:ext cx="360000" cy="360000"/>
          </a:xfrm>
          <a:prstGeom prst="rect">
            <a:avLst/>
          </a:prstGeom>
        </p:spPr>
      </p:pic>
      <p:sp>
        <p:nvSpPr>
          <p:cNvPr id="15" name="角丸四角形 14"/>
          <p:cNvSpPr/>
          <p:nvPr/>
        </p:nvSpPr>
        <p:spPr>
          <a:xfrm>
            <a:off x="2018273" y="1818437"/>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1</a:t>
            </a:r>
            <a:endParaRPr kumimoji="1" lang="ja-JP" altLang="en-US" sz="2400" dirty="0"/>
          </a:p>
        </p:txBody>
      </p:sp>
      <p:sp>
        <p:nvSpPr>
          <p:cNvPr id="36" name="角丸四角形 35"/>
          <p:cNvSpPr/>
          <p:nvPr/>
        </p:nvSpPr>
        <p:spPr>
          <a:xfrm>
            <a:off x="5227128" y="1803690"/>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2</a:t>
            </a:r>
            <a:endParaRPr kumimoji="1" lang="ja-JP" altLang="en-US" sz="2400" dirty="0"/>
          </a:p>
        </p:txBody>
      </p:sp>
      <p:sp>
        <p:nvSpPr>
          <p:cNvPr id="37" name="角丸四角形 36"/>
          <p:cNvSpPr/>
          <p:nvPr/>
        </p:nvSpPr>
        <p:spPr>
          <a:xfrm>
            <a:off x="8104545" y="1813964"/>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3</a:t>
            </a:r>
            <a:endParaRPr kumimoji="1" lang="ja-JP" altLang="en-US" sz="2400" dirty="0"/>
          </a:p>
        </p:txBody>
      </p:sp>
      <p:sp>
        <p:nvSpPr>
          <p:cNvPr id="38" name="角丸四角形 37"/>
          <p:cNvSpPr/>
          <p:nvPr/>
        </p:nvSpPr>
        <p:spPr>
          <a:xfrm>
            <a:off x="3566378" y="4487594"/>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4</a:t>
            </a:r>
            <a:endParaRPr kumimoji="1" lang="ja-JP" altLang="en-US" sz="2400" dirty="0"/>
          </a:p>
        </p:txBody>
      </p:sp>
      <p:sp>
        <p:nvSpPr>
          <p:cNvPr id="20" name="正方形/長方形 19"/>
          <p:cNvSpPr/>
          <p:nvPr/>
        </p:nvSpPr>
        <p:spPr>
          <a:xfrm>
            <a:off x="1805578" y="3009705"/>
            <a:ext cx="1088992" cy="79164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くろ</a:t>
            </a:r>
            <a:endParaRPr lang="en-US" altLang="ja-JP" sz="2400" dirty="0" smtClean="0">
              <a:solidFill>
                <a:schemeClr val="tx1"/>
              </a:solidFill>
            </a:endParaRPr>
          </a:p>
          <a:p>
            <a:pPr algn="ctr"/>
            <a:r>
              <a:rPr lang="en-US" altLang="ja-JP" sz="2000" dirty="0" err="1" smtClean="0">
                <a:solidFill>
                  <a:schemeClr val="tx1"/>
                </a:solidFill>
              </a:rPr>
              <a:t>kuro</a:t>
            </a:r>
            <a:endParaRPr kumimoji="1" lang="ja-JP" altLang="en-US" sz="2000" dirty="0">
              <a:solidFill>
                <a:schemeClr val="tx1"/>
              </a:solidFill>
            </a:endParaRPr>
          </a:p>
        </p:txBody>
      </p:sp>
      <p:sp>
        <p:nvSpPr>
          <p:cNvPr id="28" name="正方形/長方形 27"/>
          <p:cNvSpPr/>
          <p:nvPr/>
        </p:nvSpPr>
        <p:spPr>
          <a:xfrm>
            <a:off x="4967981" y="2987993"/>
            <a:ext cx="886721" cy="78253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あか</a:t>
            </a:r>
            <a:endParaRPr lang="en-US" altLang="ja-JP" sz="2400" dirty="0">
              <a:solidFill>
                <a:schemeClr val="tx1"/>
              </a:solidFill>
            </a:endParaRPr>
          </a:p>
          <a:p>
            <a:pPr algn="ctr"/>
            <a:r>
              <a:rPr lang="en-US" altLang="ja-JP" sz="2000" dirty="0" smtClean="0">
                <a:solidFill>
                  <a:schemeClr val="tx1"/>
                </a:solidFill>
              </a:rPr>
              <a:t>aka</a:t>
            </a:r>
          </a:p>
        </p:txBody>
      </p:sp>
      <p:sp>
        <p:nvSpPr>
          <p:cNvPr id="25" name="正方形/長方形 24"/>
          <p:cNvSpPr/>
          <p:nvPr/>
        </p:nvSpPr>
        <p:spPr>
          <a:xfrm>
            <a:off x="7833874" y="3088269"/>
            <a:ext cx="1035500"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きいろ</a:t>
            </a:r>
            <a:endParaRPr lang="en-US" altLang="ja-JP" sz="2400" dirty="0">
              <a:solidFill>
                <a:schemeClr val="tx1"/>
              </a:solidFill>
            </a:endParaRPr>
          </a:p>
          <a:p>
            <a:pPr algn="ctr"/>
            <a:r>
              <a:rPr lang="en-US" altLang="ja-JP" sz="2000" dirty="0" err="1" smtClean="0">
                <a:solidFill>
                  <a:schemeClr val="tx1"/>
                </a:solidFill>
              </a:rPr>
              <a:t>kiiro</a:t>
            </a:r>
            <a:endParaRPr kumimoji="1" lang="ja-JP" altLang="en-US" sz="2000" dirty="0">
              <a:solidFill>
                <a:schemeClr val="tx1"/>
              </a:solidFill>
            </a:endParaRPr>
          </a:p>
        </p:txBody>
      </p:sp>
      <p:sp>
        <p:nvSpPr>
          <p:cNvPr id="27" name="正方形/長方形 26"/>
          <p:cNvSpPr/>
          <p:nvPr/>
        </p:nvSpPr>
        <p:spPr>
          <a:xfrm>
            <a:off x="3222269" y="5925866"/>
            <a:ext cx="1271113" cy="709534"/>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みどり</a:t>
            </a:r>
            <a:endParaRPr lang="en-US" altLang="ja-JP" sz="2400" dirty="0">
              <a:solidFill>
                <a:schemeClr val="tx1"/>
              </a:solidFill>
            </a:endParaRPr>
          </a:p>
          <a:p>
            <a:pPr algn="ctr"/>
            <a:r>
              <a:rPr lang="en-US" altLang="ja-JP" sz="2000" dirty="0" err="1" smtClean="0">
                <a:solidFill>
                  <a:schemeClr val="tx1"/>
                </a:solidFill>
              </a:rPr>
              <a:t>midori</a:t>
            </a:r>
            <a:endParaRPr kumimoji="1" lang="ja-JP" altLang="en-US" sz="2000" dirty="0">
              <a:solidFill>
                <a:schemeClr val="tx1"/>
              </a:solidFill>
            </a:endParaRPr>
          </a:p>
        </p:txBody>
      </p:sp>
      <p:sp>
        <p:nvSpPr>
          <p:cNvPr id="29" name="正方形/長方形 28"/>
          <p:cNvSpPr/>
          <p:nvPr/>
        </p:nvSpPr>
        <p:spPr>
          <a:xfrm>
            <a:off x="6486992" y="5906207"/>
            <a:ext cx="801511"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あお</a:t>
            </a:r>
            <a:endParaRPr lang="en-US" altLang="ja-JP" sz="2400" dirty="0" smtClean="0">
              <a:solidFill>
                <a:schemeClr val="tx1"/>
              </a:solidFill>
            </a:endParaRPr>
          </a:p>
          <a:p>
            <a:pPr algn="ctr"/>
            <a:r>
              <a:rPr kumimoji="1" lang="en-US" altLang="ja-JP" sz="2000" dirty="0" err="1" smtClean="0">
                <a:solidFill>
                  <a:schemeClr val="tx1"/>
                </a:solidFill>
              </a:rPr>
              <a:t>ao</a:t>
            </a:r>
            <a:endParaRPr kumimoji="1" lang="ja-JP" altLang="en-US" sz="2000" dirty="0">
              <a:solidFill>
                <a:schemeClr val="tx1"/>
              </a:solidFill>
            </a:endParaRPr>
          </a:p>
        </p:txBody>
      </p:sp>
      <p:pic>
        <p:nvPicPr>
          <p:cNvPr id="3" name="110500a.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extLst>
              <a:ext uri="{28A0092B-C50C-407E-A947-70E740481C1C}">
                <a14:useLocalDpi xmlns:a14="http://schemas.microsoft.com/office/drawing/2010/main" val="0"/>
              </a:ext>
            </a:extLst>
          </a:blip>
          <a:stretch>
            <a:fillRect/>
          </a:stretch>
        </p:blipFill>
        <p:spPr>
          <a:xfrm>
            <a:off x="5138681" y="581610"/>
            <a:ext cx="504225" cy="486000"/>
          </a:xfrm>
          <a:prstGeom prst="rect">
            <a:avLst/>
          </a:prstGeom>
        </p:spPr>
      </p:pic>
      <p:grpSp>
        <p:nvGrpSpPr>
          <p:cNvPr id="26" name="グループ化 25"/>
          <p:cNvGrpSpPr/>
          <p:nvPr/>
        </p:nvGrpSpPr>
        <p:grpSpPr>
          <a:xfrm>
            <a:off x="0" y="167028"/>
            <a:ext cx="9129538" cy="445404"/>
            <a:chOff x="0" y="167028"/>
            <a:chExt cx="9129538" cy="445404"/>
          </a:xfrm>
        </p:grpSpPr>
        <p:pic>
          <p:nvPicPr>
            <p:cNvPr id="30"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タイトル 6"/>
          <p:cNvSpPr>
            <a:spLocks noGrp="1"/>
          </p:cNvSpPr>
          <p:nvPr>
            <p:ph type="title"/>
          </p:nvPr>
        </p:nvSpPr>
        <p:spPr>
          <a:xfrm>
            <a:off x="171742" y="242909"/>
            <a:ext cx="7920000" cy="1080000"/>
          </a:xfrm>
        </p:spPr>
        <p:txBody>
          <a:bodyPr>
            <a:normAutofit/>
          </a:bodyPr>
          <a:lstStyle/>
          <a:p>
            <a:pPr algn="l"/>
            <a:r>
              <a:rPr lang="ja-JP" altLang="en-US" sz="3500" dirty="0"/>
              <a:t>きいて　</a:t>
            </a:r>
            <a:r>
              <a:rPr lang="ja-JP" altLang="en-US" sz="3500" dirty="0" smtClean="0"/>
              <a:t>いいましょう</a:t>
            </a:r>
            <a:r>
              <a:rPr lang="ja-JP" altLang="en-US" sz="3500" dirty="0"/>
              <a:t>　</a:t>
            </a:r>
            <a:r>
              <a:rPr lang="en-US" altLang="ja-JP" sz="3500" dirty="0" smtClean="0">
                <a:latin typeface="+mj-ea"/>
              </a:rPr>
              <a:t>3 ① </a:t>
            </a:r>
            <a:endParaRPr kumimoji="1" lang="ja-JP" altLang="en-US" sz="3500" dirty="0">
              <a:latin typeface="+mj-ea"/>
            </a:endParaRPr>
          </a:p>
        </p:txBody>
      </p:sp>
      <p:pic>
        <p:nvPicPr>
          <p:cNvPr id="9" name="110505.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0">
            <a:extLst>
              <a:ext uri="{28A0092B-C50C-407E-A947-70E740481C1C}">
                <a14:useLocalDpi xmlns:a14="http://schemas.microsoft.com/office/drawing/2010/main" val="0"/>
              </a:ext>
            </a:extLst>
          </a:blip>
          <a:stretch>
            <a:fillRect/>
          </a:stretch>
        </p:blipFill>
        <p:spPr>
          <a:xfrm>
            <a:off x="7165353" y="4493195"/>
            <a:ext cx="360000" cy="360000"/>
          </a:xfrm>
          <a:prstGeom prst="rect">
            <a:avLst/>
          </a:prstGeom>
        </p:spPr>
      </p:pic>
      <p:sp>
        <p:nvSpPr>
          <p:cNvPr id="39" name="角丸四角形 38"/>
          <p:cNvSpPr/>
          <p:nvPr/>
        </p:nvSpPr>
        <p:spPr>
          <a:xfrm>
            <a:off x="6581747" y="4487594"/>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5</a:t>
            </a:r>
            <a:endParaRPr kumimoji="1" lang="ja-JP" altLang="en-US" sz="2400" dirty="0"/>
          </a:p>
        </p:txBody>
      </p:sp>
    </p:spTree>
    <p:extLst>
      <p:ext uri="{BB962C8B-B14F-4D97-AF65-F5344CB8AC3E}">
        <p14:creationId xmlns:p14="http://schemas.microsoft.com/office/powerpoint/2010/main" val="64387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25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25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25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71247" fill="hold"/>
                                        <p:tgtEl>
                                          <p:spTgt spid="3"/>
                                        </p:tgtEl>
                                      </p:cBhvr>
                                    </p:cmd>
                                  </p:childTnLst>
                                </p:cTn>
                              </p:par>
                            </p:childTnLst>
                          </p:cTn>
                        </p:par>
                      </p:childTnLst>
                    </p:cTn>
                  </p:par>
                </p:childTnLst>
              </p:cTn>
              <p:nextCondLst>
                <p:cond evt="onClick" delay="0">
                  <p:tgtEl>
                    <p:spTgt spid="3"/>
                  </p:tgtEl>
                </p:cond>
              </p:nextCondLst>
            </p:seq>
            <p:audio>
              <p:cMediaNode vol="80000">
                <p:cTn id="33" fill="hold" display="0">
                  <p:stCondLst>
                    <p:cond delay="indefinite"/>
                  </p:stCondLst>
                  <p:endCondLst>
                    <p:cond evt="onStopAudio" delay="0">
                      <p:tgtEl>
                        <p:sldTgt/>
                      </p:tgtEl>
                    </p:cond>
                  </p:endCondLst>
                </p:cTn>
                <p:tgtEl>
                  <p:spTgt spid="3"/>
                </p:tgtEl>
              </p:cMediaNode>
            </p:audio>
            <p:seq concurrent="1" nextAc="seek">
              <p:cTn id="34" restart="whenNotActive" fill="hold" evtFilter="cancelBubble" nodeType="interactiveSeq">
                <p:stCondLst>
                  <p:cond evt="onClick" delay="0">
                    <p:tgtEl>
                      <p:spTgt spid="4"/>
                    </p:tgtEl>
                  </p:cond>
                </p:stCondLst>
                <p:endSync evt="end" delay="0">
                  <p:rtn val="all"/>
                </p:endSync>
                <p:childTnLst>
                  <p:par>
                    <p:cTn id="35" fill="hold">
                      <p:stCondLst>
                        <p:cond delay="0"/>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12491" fill="hold"/>
                                        <p:tgtEl>
                                          <p:spTgt spid="4"/>
                                        </p:tgtEl>
                                      </p:cBhvr>
                                    </p:cmd>
                                  </p:childTnLst>
                                </p:cTn>
                              </p:par>
                            </p:childTnLst>
                          </p:cTn>
                        </p:par>
                      </p:childTnLst>
                    </p:cTn>
                  </p:par>
                </p:childTnLst>
              </p:cTn>
              <p:nextCondLst>
                <p:cond evt="onClick" delay="0">
                  <p:tgtEl>
                    <p:spTgt spid="4"/>
                  </p:tgtEl>
                </p:cond>
              </p:nextCondLst>
            </p:seq>
            <p:audio>
              <p:cMediaNode vol="80000">
                <p:cTn id="39" fill="hold" display="0">
                  <p:stCondLst>
                    <p:cond delay="indefinite"/>
                  </p:stCondLst>
                  <p:endCondLst>
                    <p:cond evt="onStopAudio" delay="0">
                      <p:tgtEl>
                        <p:sldTgt/>
                      </p:tgtEl>
                    </p:cond>
                  </p:endCondLst>
                </p:cTn>
                <p:tgtEl>
                  <p:spTgt spid="4"/>
                </p:tgtEl>
              </p:cMediaNode>
            </p:audio>
            <p:seq concurrent="1" nextAc="seek">
              <p:cTn id="40" restart="whenNotActive" fill="hold" evtFilter="cancelBubble" nodeType="interactiveSeq">
                <p:stCondLst>
                  <p:cond evt="onClick" delay="0">
                    <p:tgtEl>
                      <p:spTgt spid="5"/>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13798" fill="hold"/>
                                        <p:tgtEl>
                                          <p:spTgt spid="5"/>
                                        </p:tgtEl>
                                      </p:cBhvr>
                                    </p:cmd>
                                  </p:childTnLst>
                                </p:cTn>
                              </p:par>
                            </p:childTnLst>
                          </p:cTn>
                        </p:par>
                      </p:childTnLst>
                    </p:cTn>
                  </p:par>
                </p:childTnLst>
              </p:cTn>
              <p:nextCondLst>
                <p:cond evt="onClick" delay="0">
                  <p:tgtEl>
                    <p:spTgt spid="5"/>
                  </p:tgtEl>
                </p:cond>
              </p:nextCondLst>
            </p:seq>
            <p:audio>
              <p:cMediaNode vol="80000">
                <p:cTn id="45" fill="hold" display="0">
                  <p:stCondLst>
                    <p:cond delay="indefinite"/>
                  </p:stCondLst>
                  <p:endCondLst>
                    <p:cond evt="onStopAudio" delay="0">
                      <p:tgtEl>
                        <p:sldTgt/>
                      </p:tgtEl>
                    </p:cond>
                  </p:endCondLst>
                </p:cTn>
                <p:tgtEl>
                  <p:spTgt spid="5"/>
                </p:tgtEl>
              </p:cMediaNode>
            </p:audio>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14895" fill="hold"/>
                                        <p:tgtEl>
                                          <p:spTgt spid="6"/>
                                        </p:tgtEl>
                                      </p:cBhvr>
                                    </p:cmd>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6"/>
                </p:tgtEl>
              </p:cMediaNode>
            </p:audio>
            <p:seq concurrent="1" nextAc="seek">
              <p:cTn id="52" restart="whenNotActive" fill="hold" evtFilter="cancelBubble" nodeType="interactiveSeq">
                <p:stCondLst>
                  <p:cond evt="onClick" delay="0">
                    <p:tgtEl>
                      <p:spTgt spid="8"/>
                    </p:tgtEl>
                  </p:cond>
                </p:stCondLst>
                <p:endSync evt="end" delay="0">
                  <p:rtn val="all"/>
                </p:endSync>
                <p:childTnLst>
                  <p:par>
                    <p:cTn id="53" fill="hold">
                      <p:stCondLst>
                        <p:cond delay="0"/>
                      </p:stCondLst>
                      <p:childTnLst>
                        <p:par>
                          <p:cTn id="54" fill="hold">
                            <p:stCondLst>
                              <p:cond delay="0"/>
                            </p:stCondLst>
                            <p:childTnLst>
                              <p:par>
                                <p:cTn id="55" presetID="1" presetClass="mediacall" presetSubtype="0" fill="hold" nodeType="clickEffect">
                                  <p:stCondLst>
                                    <p:cond delay="0"/>
                                  </p:stCondLst>
                                  <p:childTnLst>
                                    <p:cmd type="call" cmd="playFrom(0.0)">
                                      <p:cBhvr>
                                        <p:cTn id="56" dur="14555" fill="hold"/>
                                        <p:tgtEl>
                                          <p:spTgt spid="8"/>
                                        </p:tgtEl>
                                      </p:cBhvr>
                                    </p:cmd>
                                  </p:childTnLst>
                                </p:cTn>
                              </p:par>
                            </p:childTnLst>
                          </p:cTn>
                        </p:par>
                      </p:childTnLst>
                    </p:cTn>
                  </p:par>
                </p:childTnLst>
              </p:cTn>
              <p:nextCondLst>
                <p:cond evt="onClick" delay="0">
                  <p:tgtEl>
                    <p:spTgt spid="8"/>
                  </p:tgtEl>
                </p:cond>
              </p:nextCondLst>
            </p:seq>
            <p:audio>
              <p:cMediaNode vol="80000">
                <p:cTn id="57" fill="hold" display="0">
                  <p:stCondLst>
                    <p:cond delay="indefinite"/>
                  </p:stCondLst>
                  <p:endCondLst>
                    <p:cond evt="onStopAudio" delay="0">
                      <p:tgtEl>
                        <p:sldTgt/>
                      </p:tgtEl>
                    </p:cond>
                  </p:endCondLst>
                </p:cTn>
                <p:tgtEl>
                  <p:spTgt spid="8"/>
                </p:tgtEl>
              </p:cMediaNode>
            </p:audio>
            <p:seq concurrent="1" nextAc="seek">
              <p:cTn id="58" restart="whenNotActive" fill="hold" evtFilter="cancelBubble" nodeType="interactiveSeq">
                <p:stCondLst>
                  <p:cond evt="onClick" delay="0">
                    <p:tgtEl>
                      <p:spTgt spid="9"/>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14947" fill="hold"/>
                                        <p:tgtEl>
                                          <p:spTgt spid="9"/>
                                        </p:tgtEl>
                                      </p:cBhvr>
                                    </p:cmd>
                                  </p:childTnLst>
                                </p:cTn>
                              </p:par>
                            </p:childTnLst>
                          </p:cTn>
                        </p:par>
                      </p:childTnLst>
                    </p:cTn>
                  </p:par>
                </p:childTnLst>
              </p:cTn>
              <p:nextCondLst>
                <p:cond evt="onClick" delay="0">
                  <p:tgtEl>
                    <p:spTgt spid="9"/>
                  </p:tgtEl>
                </p:cond>
              </p:nextCondLst>
            </p:seq>
            <p:audio>
              <p:cMediaNode vol="80000">
                <p:cTn id="63" fill="hold" display="0">
                  <p:stCondLst>
                    <p:cond delay="indefinite"/>
                  </p:stCondLst>
                  <p:endCondLst>
                    <p:cond evt="onStopAudio" delay="0">
                      <p:tgtEl>
                        <p:sldTgt/>
                      </p:tgtEl>
                    </p:cond>
                  </p:endCondLst>
                </p:cTn>
                <p:tgtEl>
                  <p:spTgt spid="9"/>
                </p:tgtEl>
              </p:cMediaNode>
            </p:audio>
          </p:childTnLst>
        </p:cTn>
      </p:par>
    </p:tnLst>
    <p:bldLst>
      <p:bldP spid="20" grpId="0" animBg="1"/>
      <p:bldP spid="28" grpId="0" animBg="1"/>
      <p:bldP spid="25" grpId="0" animBg="1"/>
      <p:bldP spid="27"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07176" y="1990338"/>
            <a:ext cx="2397530" cy="205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47442" y="1961002"/>
            <a:ext cx="2392847" cy="205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98512" y="4200574"/>
            <a:ext cx="1998125" cy="205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46494" y="4112278"/>
            <a:ext cx="1951477" cy="205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正方形/長方形 27"/>
          <p:cNvSpPr/>
          <p:nvPr/>
        </p:nvSpPr>
        <p:spPr>
          <a:xfrm>
            <a:off x="592507" y="4584045"/>
            <a:ext cx="1448285" cy="78253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ちゃいろ</a:t>
            </a:r>
            <a:endParaRPr lang="en-US" altLang="ja-JP" sz="2400" dirty="0">
              <a:solidFill>
                <a:schemeClr val="tx1"/>
              </a:solidFill>
            </a:endParaRPr>
          </a:p>
          <a:p>
            <a:pPr algn="ctr"/>
            <a:r>
              <a:rPr lang="en-US" altLang="ja-JP" sz="2000" dirty="0" err="1" smtClean="0">
                <a:solidFill>
                  <a:schemeClr val="tx1"/>
                </a:solidFill>
              </a:rPr>
              <a:t>chairo</a:t>
            </a:r>
            <a:endParaRPr lang="en-US" altLang="ja-JP" sz="2000" dirty="0" smtClean="0">
              <a:solidFill>
                <a:schemeClr val="tx1"/>
              </a:solidFill>
            </a:endParaRPr>
          </a:p>
        </p:txBody>
      </p:sp>
      <p:sp>
        <p:nvSpPr>
          <p:cNvPr id="27" name="正方形/長方形 26"/>
          <p:cNvSpPr/>
          <p:nvPr/>
        </p:nvSpPr>
        <p:spPr>
          <a:xfrm>
            <a:off x="4718660" y="4577235"/>
            <a:ext cx="1001966" cy="709534"/>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こん</a:t>
            </a:r>
            <a:endParaRPr lang="en-US" altLang="ja-JP" sz="2400" dirty="0">
              <a:solidFill>
                <a:schemeClr val="tx1"/>
              </a:solidFill>
            </a:endParaRPr>
          </a:p>
          <a:p>
            <a:pPr algn="ctr"/>
            <a:r>
              <a:rPr lang="en-US" altLang="ja-JP" sz="2000" dirty="0" err="1" smtClean="0">
                <a:solidFill>
                  <a:schemeClr val="tx1"/>
                </a:solidFill>
              </a:rPr>
              <a:t>kon</a:t>
            </a:r>
            <a:endParaRPr kumimoji="1" lang="ja-JP" altLang="en-US" sz="2000" dirty="0">
              <a:solidFill>
                <a:schemeClr val="tx1"/>
              </a:solidFill>
            </a:endParaRPr>
          </a:p>
        </p:txBody>
      </p:sp>
      <p:pic>
        <p:nvPicPr>
          <p:cNvPr id="4" name="110500b.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extLst>
              <a:ext uri="{28A0092B-C50C-407E-A947-70E740481C1C}">
                <a14:useLocalDpi xmlns:a14="http://schemas.microsoft.com/office/drawing/2010/main" val="0"/>
              </a:ext>
            </a:extLst>
          </a:blip>
          <a:stretch>
            <a:fillRect/>
          </a:stretch>
        </p:blipFill>
        <p:spPr>
          <a:xfrm>
            <a:off x="5146677" y="553718"/>
            <a:ext cx="504225" cy="486000"/>
          </a:xfrm>
          <a:prstGeom prst="rect">
            <a:avLst/>
          </a:prstGeom>
        </p:spPr>
      </p:pic>
      <p:pic>
        <p:nvPicPr>
          <p:cNvPr id="5" name="11050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extLst>
              <a:ext uri="{28A0092B-C50C-407E-A947-70E740481C1C}">
                <a14:useLocalDpi xmlns:a14="http://schemas.microsoft.com/office/drawing/2010/main" val="0"/>
              </a:ext>
            </a:extLst>
          </a:blip>
          <a:stretch>
            <a:fillRect/>
          </a:stretch>
        </p:blipFill>
        <p:spPr>
          <a:xfrm>
            <a:off x="3947276" y="1980064"/>
            <a:ext cx="360000" cy="360000"/>
          </a:xfrm>
          <a:prstGeom prst="rect">
            <a:avLst/>
          </a:prstGeom>
        </p:spPr>
      </p:pic>
      <p:pic>
        <p:nvPicPr>
          <p:cNvPr id="10" name="110507.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extLst>
              <a:ext uri="{28A0092B-C50C-407E-A947-70E740481C1C}">
                <a14:useLocalDpi xmlns:a14="http://schemas.microsoft.com/office/drawing/2010/main" val="0"/>
              </a:ext>
            </a:extLst>
          </a:blip>
          <a:stretch>
            <a:fillRect/>
          </a:stretch>
        </p:blipFill>
        <p:spPr>
          <a:xfrm>
            <a:off x="1305383" y="4112278"/>
            <a:ext cx="360000" cy="360000"/>
          </a:xfrm>
          <a:prstGeom prst="rect">
            <a:avLst/>
          </a:prstGeom>
        </p:spPr>
      </p:pic>
      <p:pic>
        <p:nvPicPr>
          <p:cNvPr id="12" name="110509.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extLst>
              <a:ext uri="{28A0092B-C50C-407E-A947-70E740481C1C}">
                <a14:useLocalDpi xmlns:a14="http://schemas.microsoft.com/office/drawing/2010/main" val="0"/>
              </a:ext>
            </a:extLst>
          </a:blip>
          <a:stretch>
            <a:fillRect/>
          </a:stretch>
        </p:blipFill>
        <p:spPr>
          <a:xfrm>
            <a:off x="4886494" y="4122552"/>
            <a:ext cx="360000" cy="360000"/>
          </a:xfrm>
          <a:prstGeom prst="rect">
            <a:avLst/>
          </a:prstGeom>
        </p:spPr>
      </p:pic>
      <p:grpSp>
        <p:nvGrpSpPr>
          <p:cNvPr id="22" name="グループ化 21"/>
          <p:cNvGrpSpPr/>
          <p:nvPr/>
        </p:nvGrpSpPr>
        <p:grpSpPr>
          <a:xfrm>
            <a:off x="0" y="167028"/>
            <a:ext cx="9129538" cy="445404"/>
            <a:chOff x="0" y="167028"/>
            <a:chExt cx="9129538" cy="445404"/>
          </a:xfrm>
        </p:grpSpPr>
        <p:pic>
          <p:nvPicPr>
            <p:cNvPr id="23"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5" name="タイトル 6"/>
          <p:cNvSpPr>
            <a:spLocks noGrp="1"/>
          </p:cNvSpPr>
          <p:nvPr>
            <p:ph type="title"/>
          </p:nvPr>
        </p:nvSpPr>
        <p:spPr>
          <a:xfrm>
            <a:off x="171742" y="242909"/>
            <a:ext cx="7920000" cy="1080000"/>
          </a:xfrm>
        </p:spPr>
        <p:txBody>
          <a:bodyPr>
            <a:normAutofit/>
          </a:bodyPr>
          <a:lstStyle/>
          <a:p>
            <a:pPr algn="l"/>
            <a:r>
              <a:rPr lang="ja-JP" altLang="en-US" sz="3500" dirty="0"/>
              <a:t>きいて　</a:t>
            </a:r>
            <a:r>
              <a:rPr lang="ja-JP" altLang="en-US" sz="3500" dirty="0" smtClean="0"/>
              <a:t>いいましょう</a:t>
            </a:r>
            <a:r>
              <a:rPr lang="ja-JP" altLang="en-US" sz="3500" dirty="0"/>
              <a:t>　</a:t>
            </a:r>
            <a:r>
              <a:rPr lang="en-US" altLang="ja-JP" sz="3500" dirty="0" smtClean="0">
                <a:latin typeface="+mj-ea"/>
              </a:rPr>
              <a:t>3 </a:t>
            </a:r>
            <a:r>
              <a:rPr lang="en-US" altLang="ja-JP" sz="3600" dirty="0">
                <a:latin typeface="+mj-ea"/>
              </a:rPr>
              <a:t>② </a:t>
            </a:r>
            <a:r>
              <a:rPr lang="en-US" altLang="ja-JP" sz="3500" dirty="0" smtClean="0">
                <a:latin typeface="+mj-ea"/>
              </a:rPr>
              <a:t> </a:t>
            </a:r>
            <a:endParaRPr kumimoji="1" lang="ja-JP" altLang="en-US" sz="3500" dirty="0">
              <a:latin typeface="+mj-ea"/>
            </a:endParaRPr>
          </a:p>
        </p:txBody>
      </p:sp>
      <p:sp>
        <p:nvSpPr>
          <p:cNvPr id="25" name="正方形/長方形 24"/>
          <p:cNvSpPr/>
          <p:nvPr/>
        </p:nvSpPr>
        <p:spPr>
          <a:xfrm>
            <a:off x="6863823" y="3232431"/>
            <a:ext cx="1437010"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はいいろ</a:t>
            </a:r>
            <a:endParaRPr lang="en-US" altLang="ja-JP" sz="2400" dirty="0">
              <a:solidFill>
                <a:schemeClr val="tx1"/>
              </a:solidFill>
            </a:endParaRPr>
          </a:p>
          <a:p>
            <a:pPr algn="ctr"/>
            <a:r>
              <a:rPr lang="en-US" altLang="ja-JP" sz="2000" dirty="0" err="1" smtClean="0">
                <a:solidFill>
                  <a:schemeClr val="tx1"/>
                </a:solidFill>
              </a:rPr>
              <a:t>haiiro</a:t>
            </a:r>
            <a:endParaRPr kumimoji="1" lang="ja-JP" altLang="en-US" sz="2000" dirty="0">
              <a:solidFill>
                <a:schemeClr val="tx1"/>
              </a:solidFill>
            </a:endParaRPr>
          </a:p>
        </p:txBody>
      </p:sp>
      <p:sp>
        <p:nvSpPr>
          <p:cNvPr id="20" name="正方形/長方形 19"/>
          <p:cNvSpPr/>
          <p:nvPr/>
        </p:nvSpPr>
        <p:spPr>
          <a:xfrm>
            <a:off x="3240369" y="3224962"/>
            <a:ext cx="1088992" cy="79164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しろ</a:t>
            </a:r>
            <a:endParaRPr lang="en-US" altLang="ja-JP" sz="2400" dirty="0" smtClean="0">
              <a:solidFill>
                <a:schemeClr val="tx1"/>
              </a:solidFill>
            </a:endParaRPr>
          </a:p>
          <a:p>
            <a:pPr algn="ctr"/>
            <a:r>
              <a:rPr lang="en-US" altLang="ja-JP" sz="2000" dirty="0" err="1" smtClean="0">
                <a:solidFill>
                  <a:schemeClr val="tx1"/>
                </a:solidFill>
              </a:rPr>
              <a:t>shiro</a:t>
            </a:r>
            <a:endParaRPr kumimoji="1" lang="ja-JP" altLang="en-US" sz="2000" dirty="0">
              <a:solidFill>
                <a:schemeClr val="tx1"/>
              </a:solidFill>
            </a:endParaRPr>
          </a:p>
        </p:txBody>
      </p:sp>
      <p:pic>
        <p:nvPicPr>
          <p:cNvPr id="11" name="110508.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extLst>
              <a:ext uri="{28A0092B-C50C-407E-A947-70E740481C1C}">
                <a14:useLocalDpi xmlns:a14="http://schemas.microsoft.com/office/drawing/2010/main" val="0"/>
              </a:ext>
            </a:extLst>
          </a:blip>
          <a:stretch>
            <a:fillRect/>
          </a:stretch>
        </p:blipFill>
        <p:spPr>
          <a:xfrm>
            <a:off x="7592940" y="1990338"/>
            <a:ext cx="360000" cy="360000"/>
          </a:xfrm>
          <a:prstGeom prst="rect">
            <a:avLst/>
          </a:prstGeom>
        </p:spPr>
      </p:pic>
      <p:sp>
        <p:nvSpPr>
          <p:cNvPr id="15" name="角丸四角形 14"/>
          <p:cNvSpPr/>
          <p:nvPr/>
        </p:nvSpPr>
        <p:spPr>
          <a:xfrm>
            <a:off x="3365617" y="1990781"/>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smtClean="0"/>
              <a:t>6</a:t>
            </a:r>
            <a:endParaRPr kumimoji="1" lang="ja-JP" altLang="en-US" sz="2400" dirty="0"/>
          </a:p>
        </p:txBody>
      </p:sp>
      <p:sp>
        <p:nvSpPr>
          <p:cNvPr id="37" name="角丸四角形 36"/>
          <p:cNvSpPr/>
          <p:nvPr/>
        </p:nvSpPr>
        <p:spPr>
          <a:xfrm>
            <a:off x="5220815" y="4118575"/>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9</a:t>
            </a:r>
            <a:endParaRPr kumimoji="1" lang="ja-JP" altLang="en-US" sz="2400" dirty="0"/>
          </a:p>
        </p:txBody>
      </p:sp>
      <p:sp>
        <p:nvSpPr>
          <p:cNvPr id="38" name="角丸四角形 37"/>
          <p:cNvSpPr/>
          <p:nvPr/>
        </p:nvSpPr>
        <p:spPr>
          <a:xfrm>
            <a:off x="1644930" y="4118575"/>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7</a:t>
            </a:r>
            <a:endParaRPr kumimoji="1" lang="ja-JP" altLang="en-US" sz="2400" dirty="0"/>
          </a:p>
        </p:txBody>
      </p:sp>
      <p:sp>
        <p:nvSpPr>
          <p:cNvPr id="36" name="角丸四角形 35"/>
          <p:cNvSpPr/>
          <p:nvPr/>
        </p:nvSpPr>
        <p:spPr>
          <a:xfrm>
            <a:off x="7002115" y="2000612"/>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8</a:t>
            </a:r>
            <a:endParaRPr kumimoji="1" lang="ja-JP" altLang="en-US" sz="2400" dirty="0"/>
          </a:p>
        </p:txBody>
      </p:sp>
    </p:spTree>
    <p:extLst>
      <p:ext uri="{BB962C8B-B14F-4D97-AF65-F5344CB8AC3E}">
        <p14:creationId xmlns:p14="http://schemas.microsoft.com/office/powerpoint/2010/main" val="2770591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4"/>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59910" fill="hold"/>
                                        <p:tgtEl>
                                          <p:spTgt spid="4"/>
                                        </p:tgtEl>
                                      </p:cBhvr>
                                    </p:cmd>
                                  </p:childTnLst>
                                </p:cTn>
                              </p:par>
                            </p:childTnLst>
                          </p:cTn>
                        </p:par>
                      </p:childTnLst>
                    </p:cTn>
                  </p:par>
                </p:childTnLst>
              </p:cTn>
              <p:nextCondLst>
                <p:cond evt="onClick" delay="0">
                  <p:tgtEl>
                    <p:spTgt spid="4"/>
                  </p:tgtEl>
                </p:cond>
              </p:nextCondLst>
            </p:seq>
            <p:audio>
              <p:cMediaNode vol="80000">
                <p:cTn id="24" fill="hold" display="0">
                  <p:stCondLst>
                    <p:cond delay="indefinite"/>
                  </p:stCondLst>
                  <p:endCondLst>
                    <p:cond evt="onStopAudio" delay="0">
                      <p:tgtEl>
                        <p:sldTgt/>
                      </p:tgtEl>
                    </p:cond>
                  </p:endCondLst>
                </p:cTn>
                <p:tgtEl>
                  <p:spTgt spid="4"/>
                </p:tgtEl>
              </p:cMediaNode>
            </p:audio>
            <p:seq concurrent="1" nextAc="seek">
              <p:cTn id="25" restart="whenNotActive" fill="hold" evtFilter="cancelBubble" nodeType="interactiveSeq">
                <p:stCondLst>
                  <p:cond evt="onClick" delay="0">
                    <p:tgtEl>
                      <p:spTgt spid="5"/>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14268" fill="hold"/>
                                        <p:tgtEl>
                                          <p:spTgt spid="5"/>
                                        </p:tgtEl>
                                      </p:cBhvr>
                                    </p:cmd>
                                  </p:childTnLst>
                                </p:cTn>
                              </p:par>
                            </p:childTnLst>
                          </p:cTn>
                        </p:par>
                      </p:childTnLst>
                    </p:cTn>
                  </p:par>
                </p:childTnLst>
              </p:cTn>
              <p:nextCondLst>
                <p:cond evt="onClick" delay="0">
                  <p:tgtEl>
                    <p:spTgt spid="5"/>
                  </p:tgtEl>
                </p:cond>
              </p:nextCondLst>
            </p:seq>
            <p:audio>
              <p:cMediaNode vol="80000">
                <p:cTn id="30" fill="hold" display="0">
                  <p:stCondLst>
                    <p:cond delay="indefinite"/>
                  </p:stCondLst>
                  <p:endCondLst>
                    <p:cond evt="onStopAudio" delay="0">
                      <p:tgtEl>
                        <p:sldTgt/>
                      </p:tgtEl>
                    </p:cond>
                  </p:endCondLst>
                </p:cTn>
                <p:tgtEl>
                  <p:spTgt spid="5"/>
                </p:tgtEl>
              </p:cMediaNode>
            </p:audio>
            <p:seq concurrent="1" nextAc="seek">
              <p:cTn id="31" restart="whenNotActive" fill="hold" evtFilter="cancelBubble" nodeType="interactiveSeq">
                <p:stCondLst>
                  <p:cond evt="onClick" delay="0">
                    <p:tgtEl>
                      <p:spTgt spid="10"/>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16070" fill="hold"/>
                                        <p:tgtEl>
                                          <p:spTgt spid="10"/>
                                        </p:tgtEl>
                                      </p:cBhvr>
                                    </p:cmd>
                                  </p:childTnLst>
                                </p:cTn>
                              </p:par>
                            </p:childTnLst>
                          </p:cTn>
                        </p:par>
                      </p:childTnLst>
                    </p:cTn>
                  </p:par>
                </p:childTnLst>
              </p:cTn>
              <p:nextCondLst>
                <p:cond evt="onClick" delay="0">
                  <p:tgtEl>
                    <p:spTgt spid="10"/>
                  </p:tgtEl>
                </p:cond>
              </p:nextCondLst>
            </p:seq>
            <p:audio>
              <p:cMediaNode vol="80000">
                <p:cTn id="36" fill="hold" display="0">
                  <p:stCondLst>
                    <p:cond delay="indefinite"/>
                  </p:stCondLst>
                  <p:endCondLst>
                    <p:cond evt="onStopAudio" delay="0">
                      <p:tgtEl>
                        <p:sldTgt/>
                      </p:tgtEl>
                    </p:cond>
                  </p:endCondLst>
                </p:cTn>
                <p:tgtEl>
                  <p:spTgt spid="10"/>
                </p:tgtEl>
              </p:cMediaNode>
            </p:audio>
            <p:seq concurrent="1" nextAc="seek">
              <p:cTn id="37" restart="whenNotActive" fill="hold" evtFilter="cancelBubble" nodeType="interactiveSeq">
                <p:stCondLst>
                  <p:cond evt="onClick" delay="0">
                    <p:tgtEl>
                      <p:spTgt spid="11"/>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15051" fill="hold"/>
                                        <p:tgtEl>
                                          <p:spTgt spid="11"/>
                                        </p:tgtEl>
                                      </p:cBhvr>
                                    </p:cmd>
                                  </p:childTnLst>
                                </p:cTn>
                              </p:par>
                            </p:childTnLst>
                          </p:cTn>
                        </p:par>
                      </p:childTnLst>
                    </p:cTn>
                  </p:par>
                </p:childTnLst>
              </p:cTn>
              <p:nextCondLst>
                <p:cond evt="onClick" delay="0">
                  <p:tgtEl>
                    <p:spTgt spid="11"/>
                  </p:tgtEl>
                </p:cond>
              </p:nextCondLst>
            </p:seq>
            <p:audio>
              <p:cMediaNode vol="80000">
                <p:cTn id="42" fill="hold" display="0">
                  <p:stCondLst>
                    <p:cond delay="indefinite"/>
                  </p:stCondLst>
                  <p:endCondLst>
                    <p:cond evt="onStopAudio" delay="0">
                      <p:tgtEl>
                        <p:sldTgt/>
                      </p:tgtEl>
                    </p:cond>
                  </p:endCondLst>
                </p:cTn>
                <p:tgtEl>
                  <p:spTgt spid="11"/>
                </p:tgtEl>
              </p:cMediaNode>
            </p:audio>
            <p:seq concurrent="1" nextAc="seek">
              <p:cTn id="43" restart="whenNotActive" fill="hold" evtFilter="cancelBubble" nodeType="interactiveSeq">
                <p:stCondLst>
                  <p:cond evt="onClick" delay="0">
                    <p:tgtEl>
                      <p:spTgt spid="12"/>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15110" fill="hold"/>
                                        <p:tgtEl>
                                          <p:spTgt spid="12"/>
                                        </p:tgtEl>
                                      </p:cBhvr>
                                    </p:cmd>
                                  </p:childTnLst>
                                </p:cTn>
                              </p:par>
                            </p:childTnLst>
                          </p:cTn>
                        </p:par>
                      </p:childTnLst>
                    </p:cTn>
                  </p:par>
                </p:childTnLst>
              </p:cTn>
              <p:nextCondLst>
                <p:cond evt="onClick" delay="0">
                  <p:tgtEl>
                    <p:spTgt spid="12"/>
                  </p:tgtEl>
                </p:cond>
              </p:nextCondLst>
            </p:seq>
            <p:audio>
              <p:cMediaNode vol="84906">
                <p:cTn id="48" fill="hold" display="0">
                  <p:stCondLst>
                    <p:cond delay="indefinite"/>
                  </p:stCondLst>
                  <p:endCondLst>
                    <p:cond evt="onStopAudio" delay="0">
                      <p:tgtEl>
                        <p:sldTgt/>
                      </p:tgtEl>
                    </p:cond>
                  </p:endCondLst>
                </p:cTn>
                <p:tgtEl>
                  <p:spTgt spid="12"/>
                </p:tgtEl>
              </p:cMediaNode>
            </p:audio>
          </p:childTnLst>
        </p:cTn>
      </p:par>
    </p:tnLst>
    <p:bldLst>
      <p:bldP spid="28" grpId="0" animBg="1"/>
      <p:bldP spid="27" grpId="0" animBg="1"/>
      <p:bldP spid="25"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11060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extLst>
              <a:ext uri="{28A0092B-C50C-407E-A947-70E740481C1C}">
                <a14:useLocalDpi xmlns:a14="http://schemas.microsoft.com/office/drawing/2010/main" val="0"/>
              </a:ext>
            </a:extLst>
          </a:blip>
          <a:stretch>
            <a:fillRect/>
          </a:stretch>
        </p:blipFill>
        <p:spPr>
          <a:xfrm>
            <a:off x="7328065" y="3983477"/>
            <a:ext cx="373089" cy="373089"/>
          </a:xfrm>
          <a:prstGeom prst="rect">
            <a:avLst/>
          </a:prstGeom>
        </p:spPr>
      </p:pic>
      <p:pic>
        <p:nvPicPr>
          <p:cNvPr id="18" name="11060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5">
            <a:extLst>
              <a:ext uri="{28A0092B-C50C-407E-A947-70E740481C1C}">
                <a14:useLocalDpi xmlns:a14="http://schemas.microsoft.com/office/drawing/2010/main" val="0"/>
              </a:ext>
            </a:extLst>
          </a:blip>
          <a:stretch>
            <a:fillRect/>
          </a:stretch>
        </p:blipFill>
        <p:spPr>
          <a:xfrm>
            <a:off x="983162" y="3174581"/>
            <a:ext cx="373089" cy="373089"/>
          </a:xfrm>
          <a:prstGeom prst="rect">
            <a:avLst/>
          </a:prstGeom>
        </p:spPr>
      </p:pic>
      <p:pic>
        <p:nvPicPr>
          <p:cNvPr id="17" name="11060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5">
            <a:extLst>
              <a:ext uri="{28A0092B-C50C-407E-A947-70E740481C1C}">
                <a14:useLocalDpi xmlns:a14="http://schemas.microsoft.com/office/drawing/2010/main" val="0"/>
              </a:ext>
            </a:extLst>
          </a:blip>
          <a:stretch>
            <a:fillRect/>
          </a:stretch>
        </p:blipFill>
        <p:spPr>
          <a:xfrm>
            <a:off x="1547675" y="1403792"/>
            <a:ext cx="373090" cy="373090"/>
          </a:xfrm>
          <a:prstGeom prst="rect">
            <a:avLst/>
          </a:prstGeom>
        </p:spPr>
      </p:pic>
      <p:pic>
        <p:nvPicPr>
          <p:cNvPr id="33" name="図 32"/>
          <p:cNvPicPr>
            <a:picLocks noChangeAspect="1"/>
          </p:cNvPicPr>
          <p:nvPr/>
        </p:nvPicPr>
        <p:blipFill>
          <a:blip r:embed="rId16">
            <a:extLst>
              <a:ext uri="{BEBA8EAE-BF5A-486C-A8C5-ECC9F3942E4B}">
                <a14:imgProps xmlns:a14="http://schemas.microsoft.com/office/drawing/2010/main">
                  <a14:imgLayer r:embed="rId17">
                    <a14:imgEffect>
                      <a14:artisticPhotocopy/>
                    </a14:imgEffect>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207588" y="1633593"/>
            <a:ext cx="4671842" cy="4671842"/>
          </a:xfrm>
          <a:prstGeom prst="rect">
            <a:avLst/>
          </a:prstGeom>
          <a:noFill/>
          <a:ln>
            <a:noFill/>
          </a:ln>
        </p:spPr>
      </p:pic>
      <p:pic>
        <p:nvPicPr>
          <p:cNvPr id="19" name="110604.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5">
            <a:extLst>
              <a:ext uri="{28A0092B-C50C-407E-A947-70E740481C1C}">
                <a14:useLocalDpi xmlns:a14="http://schemas.microsoft.com/office/drawing/2010/main" val="0"/>
              </a:ext>
            </a:extLst>
          </a:blip>
          <a:stretch>
            <a:fillRect/>
          </a:stretch>
        </p:blipFill>
        <p:spPr>
          <a:xfrm>
            <a:off x="2938387" y="4908605"/>
            <a:ext cx="373274" cy="373274"/>
          </a:xfrm>
          <a:prstGeom prst="rect">
            <a:avLst/>
          </a:prstGeom>
        </p:spPr>
      </p:pic>
      <p:pic>
        <p:nvPicPr>
          <p:cNvPr id="12" name="110601.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5">
            <a:extLst>
              <a:ext uri="{28A0092B-C50C-407E-A947-70E740481C1C}">
                <a14:useLocalDpi xmlns:a14="http://schemas.microsoft.com/office/drawing/2010/main" val="0"/>
              </a:ext>
            </a:extLst>
          </a:blip>
          <a:stretch>
            <a:fillRect/>
          </a:stretch>
        </p:blipFill>
        <p:spPr>
          <a:xfrm>
            <a:off x="6620974" y="1434004"/>
            <a:ext cx="362856" cy="362856"/>
          </a:xfrm>
          <a:prstGeom prst="rect">
            <a:avLst/>
          </a:prstGeom>
        </p:spPr>
      </p:pic>
      <p:sp>
        <p:nvSpPr>
          <p:cNvPr id="15" name="角丸四角形 14"/>
          <p:cNvSpPr/>
          <p:nvPr/>
        </p:nvSpPr>
        <p:spPr>
          <a:xfrm>
            <a:off x="6050070" y="1635782"/>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1</a:t>
            </a:r>
            <a:endParaRPr kumimoji="1" lang="ja-JP" altLang="en-US" sz="2400" dirty="0"/>
          </a:p>
        </p:txBody>
      </p:sp>
      <p:sp>
        <p:nvSpPr>
          <p:cNvPr id="24" name="正方形/長方形 23"/>
          <p:cNvSpPr/>
          <p:nvPr/>
        </p:nvSpPr>
        <p:spPr>
          <a:xfrm>
            <a:off x="6620974" y="1720201"/>
            <a:ext cx="1128678" cy="3064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dirty="0" smtClean="0">
                <a:solidFill>
                  <a:schemeClr val="tx1"/>
                </a:solidFill>
              </a:rPr>
              <a:t>Malaysia</a:t>
            </a:r>
            <a:endParaRPr kumimoji="1" lang="ja-JP" altLang="en-US" sz="2000" dirty="0">
              <a:solidFill>
                <a:schemeClr val="tx1"/>
              </a:solidFill>
            </a:endParaRPr>
          </a:p>
        </p:txBody>
      </p:sp>
      <p:pic>
        <p:nvPicPr>
          <p:cNvPr id="4" name="図 3"/>
          <p:cNvPicPr>
            <a:picLocks noChangeAspect="1"/>
          </p:cNvPicPr>
          <p:nvPr/>
        </p:nvPicPr>
        <p:blipFill>
          <a:blip r:embed="rId18"/>
          <a:stretch>
            <a:fillRect/>
          </a:stretch>
        </p:blipFill>
        <p:spPr>
          <a:xfrm>
            <a:off x="6054222" y="2080838"/>
            <a:ext cx="1167838" cy="756890"/>
          </a:xfrm>
          <a:prstGeom prst="rect">
            <a:avLst/>
          </a:prstGeom>
          <a:ln>
            <a:solidFill>
              <a:schemeClr val="tx1">
                <a:lumMod val="50000"/>
                <a:lumOff val="50000"/>
              </a:schemeClr>
            </a:solidFill>
          </a:ln>
        </p:spPr>
      </p:pic>
      <p:sp>
        <p:nvSpPr>
          <p:cNvPr id="37" name="角丸四角形 36"/>
          <p:cNvSpPr/>
          <p:nvPr/>
        </p:nvSpPr>
        <p:spPr>
          <a:xfrm>
            <a:off x="359113" y="3431999"/>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3</a:t>
            </a:r>
            <a:endParaRPr kumimoji="1" lang="ja-JP" altLang="en-US" sz="2400" dirty="0"/>
          </a:p>
        </p:txBody>
      </p:sp>
      <p:sp>
        <p:nvSpPr>
          <p:cNvPr id="30" name="正方形/長方形 29"/>
          <p:cNvSpPr/>
          <p:nvPr/>
        </p:nvSpPr>
        <p:spPr>
          <a:xfrm>
            <a:off x="920246" y="3516418"/>
            <a:ext cx="1128678" cy="3064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smtClean="0">
                <a:solidFill>
                  <a:schemeClr val="tx1"/>
                </a:solidFill>
              </a:rPr>
              <a:t>Filipina</a:t>
            </a:r>
            <a:endParaRPr kumimoji="1" lang="ja-JP" altLang="en-US" sz="2000" dirty="0">
              <a:solidFill>
                <a:schemeClr val="tx1"/>
              </a:solidFill>
            </a:endParaRPr>
          </a:p>
        </p:txBody>
      </p:sp>
      <p:pic>
        <p:nvPicPr>
          <p:cNvPr id="5" name="図 4"/>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359113" y="3859187"/>
            <a:ext cx="1167837" cy="776338"/>
          </a:xfrm>
          <a:prstGeom prst="rect">
            <a:avLst/>
          </a:prstGeom>
          <a:ln>
            <a:solidFill>
              <a:schemeClr val="tx1">
                <a:lumMod val="50000"/>
                <a:lumOff val="50000"/>
              </a:schemeClr>
            </a:solidFill>
          </a:ln>
        </p:spPr>
      </p:pic>
      <p:sp>
        <p:nvSpPr>
          <p:cNvPr id="38" name="角丸四角形 37"/>
          <p:cNvSpPr/>
          <p:nvPr/>
        </p:nvSpPr>
        <p:spPr>
          <a:xfrm>
            <a:off x="2346802" y="5176627"/>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4</a:t>
            </a:r>
            <a:endParaRPr kumimoji="1" lang="ja-JP" altLang="en-US" sz="2400" dirty="0"/>
          </a:p>
        </p:txBody>
      </p:sp>
      <p:sp>
        <p:nvSpPr>
          <p:cNvPr id="31" name="正方形/長方形 30"/>
          <p:cNvSpPr/>
          <p:nvPr/>
        </p:nvSpPr>
        <p:spPr>
          <a:xfrm>
            <a:off x="2916023" y="5260913"/>
            <a:ext cx="1281078" cy="2757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err="1" smtClean="0">
                <a:solidFill>
                  <a:schemeClr val="tx1"/>
                </a:solidFill>
              </a:rPr>
              <a:t>Singapura</a:t>
            </a:r>
            <a:endParaRPr kumimoji="1" lang="ja-JP" altLang="en-US" sz="2000" dirty="0">
              <a:solidFill>
                <a:schemeClr val="tx1"/>
              </a:solidFill>
            </a:endParaRPr>
          </a:p>
        </p:txBody>
      </p:sp>
      <p:pic>
        <p:nvPicPr>
          <p:cNvPr id="13" name="図 12"/>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2362923" y="5605746"/>
            <a:ext cx="1167838" cy="779308"/>
          </a:xfrm>
          <a:prstGeom prst="rect">
            <a:avLst/>
          </a:prstGeom>
          <a:ln>
            <a:solidFill>
              <a:schemeClr val="tx1">
                <a:lumMod val="50000"/>
                <a:lumOff val="50000"/>
              </a:schemeClr>
            </a:solidFill>
          </a:ln>
        </p:spPr>
      </p:pic>
      <p:sp>
        <p:nvSpPr>
          <p:cNvPr id="36" name="角丸四角形 35"/>
          <p:cNvSpPr/>
          <p:nvPr/>
        </p:nvSpPr>
        <p:spPr>
          <a:xfrm>
            <a:off x="935675" y="1633593"/>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2</a:t>
            </a:r>
            <a:endParaRPr kumimoji="1" lang="ja-JP" altLang="en-US" sz="2400" dirty="0"/>
          </a:p>
        </p:txBody>
      </p:sp>
      <p:pic>
        <p:nvPicPr>
          <p:cNvPr id="14" name="図 13"/>
          <p:cNvPicPr>
            <a:picLocks noChangeAspect="1"/>
          </p:cNvPicPr>
          <p:nvPr/>
        </p:nvPicPr>
        <p:blipFill>
          <a:blip r:embed="rId21"/>
          <a:stretch>
            <a:fillRect/>
          </a:stretch>
        </p:blipFill>
        <p:spPr>
          <a:xfrm>
            <a:off x="935675" y="2049742"/>
            <a:ext cx="1167838" cy="779308"/>
          </a:xfrm>
          <a:prstGeom prst="rect">
            <a:avLst/>
          </a:prstGeom>
          <a:ln>
            <a:solidFill>
              <a:schemeClr val="tx1">
                <a:lumMod val="50000"/>
                <a:lumOff val="50000"/>
              </a:schemeClr>
            </a:solidFill>
          </a:ln>
        </p:spPr>
      </p:pic>
      <p:sp>
        <p:nvSpPr>
          <p:cNvPr id="39" name="角丸四角形 38"/>
          <p:cNvSpPr/>
          <p:nvPr/>
        </p:nvSpPr>
        <p:spPr>
          <a:xfrm>
            <a:off x="6746235" y="4195548"/>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5</a:t>
            </a:r>
            <a:endParaRPr kumimoji="1" lang="ja-JP" altLang="en-US" sz="2400" dirty="0"/>
          </a:p>
        </p:txBody>
      </p:sp>
      <p:sp>
        <p:nvSpPr>
          <p:cNvPr id="32" name="正方形/長方形 31"/>
          <p:cNvSpPr/>
          <p:nvPr/>
        </p:nvSpPr>
        <p:spPr>
          <a:xfrm>
            <a:off x="7302788" y="4286761"/>
            <a:ext cx="1128678" cy="3064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smtClean="0">
                <a:solidFill>
                  <a:schemeClr val="tx1"/>
                </a:solidFill>
              </a:rPr>
              <a:t>Vietnam</a:t>
            </a:r>
            <a:endParaRPr kumimoji="1" lang="ja-JP" altLang="en-US" sz="2000" dirty="0">
              <a:solidFill>
                <a:schemeClr val="tx1"/>
              </a:solidFill>
            </a:endParaRPr>
          </a:p>
        </p:txBody>
      </p:sp>
      <p:pic>
        <p:nvPicPr>
          <p:cNvPr id="16" name="図 15"/>
          <p:cNvPicPr>
            <a:picLocks noChangeAspect="1"/>
          </p:cNvPicPr>
          <p:nvPr/>
        </p:nvPicPr>
        <p:blipFill>
          <a:blip r:embed="rId22"/>
          <a:stretch>
            <a:fillRect/>
          </a:stretch>
        </p:blipFill>
        <p:spPr>
          <a:xfrm>
            <a:off x="6746235" y="4620990"/>
            <a:ext cx="1167838" cy="777780"/>
          </a:xfrm>
          <a:prstGeom prst="rect">
            <a:avLst/>
          </a:prstGeom>
          <a:ln>
            <a:solidFill>
              <a:schemeClr val="tx1">
                <a:lumMod val="50000"/>
                <a:lumOff val="50000"/>
              </a:schemeClr>
            </a:solidFill>
          </a:ln>
        </p:spPr>
      </p:pic>
      <p:pic>
        <p:nvPicPr>
          <p:cNvPr id="3" name="11060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3">
            <a:extLst>
              <a:ext uri="{28A0092B-C50C-407E-A947-70E740481C1C}">
                <a14:useLocalDpi xmlns:a14="http://schemas.microsoft.com/office/drawing/2010/main" val="0"/>
              </a:ext>
            </a:extLst>
          </a:blip>
          <a:stretch>
            <a:fillRect/>
          </a:stretch>
        </p:blipFill>
        <p:spPr>
          <a:xfrm>
            <a:off x="4592641" y="527380"/>
            <a:ext cx="504225" cy="486000"/>
          </a:xfrm>
          <a:prstGeom prst="rect">
            <a:avLst/>
          </a:prstGeom>
        </p:spPr>
      </p:pic>
      <p:grpSp>
        <p:nvGrpSpPr>
          <p:cNvPr id="34" name="グループ化 33"/>
          <p:cNvGrpSpPr/>
          <p:nvPr/>
        </p:nvGrpSpPr>
        <p:grpSpPr>
          <a:xfrm>
            <a:off x="0" y="167028"/>
            <a:ext cx="9129538" cy="445404"/>
            <a:chOff x="0" y="167028"/>
            <a:chExt cx="9129538" cy="445404"/>
          </a:xfrm>
        </p:grpSpPr>
        <p:pic>
          <p:nvPicPr>
            <p:cNvPr id="35" name="Picture 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2" name="Picture 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Picture 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タイトル 6"/>
          <p:cNvSpPr>
            <a:spLocks noGrp="1"/>
          </p:cNvSpPr>
          <p:nvPr>
            <p:ph type="title"/>
          </p:nvPr>
        </p:nvSpPr>
        <p:spPr>
          <a:xfrm>
            <a:off x="151194" y="189113"/>
            <a:ext cx="7920000" cy="1080000"/>
          </a:xfrm>
        </p:spPr>
        <p:txBody>
          <a:bodyPr>
            <a:normAutofit/>
          </a:bodyPr>
          <a:lstStyle/>
          <a:p>
            <a:pPr algn="l"/>
            <a:r>
              <a:rPr lang="ja-JP" altLang="en-US" sz="3500" dirty="0"/>
              <a:t>きいて　</a:t>
            </a:r>
            <a:r>
              <a:rPr lang="ja-JP" altLang="en-US" sz="3500" dirty="0" smtClean="0"/>
              <a:t>いいましょう　</a:t>
            </a:r>
            <a:r>
              <a:rPr lang="en-US" altLang="ja-JP" sz="3500" dirty="0" smtClean="0">
                <a:latin typeface="+mj-ea"/>
              </a:rPr>
              <a:t>4  </a:t>
            </a:r>
            <a:endParaRPr kumimoji="1" lang="ja-JP" altLang="en-US" sz="3500" dirty="0">
              <a:latin typeface="+mj-ea"/>
            </a:endParaRPr>
          </a:p>
        </p:txBody>
      </p:sp>
      <p:sp>
        <p:nvSpPr>
          <p:cNvPr id="20" name="正方形/長方形 19"/>
          <p:cNvSpPr/>
          <p:nvPr/>
        </p:nvSpPr>
        <p:spPr>
          <a:xfrm>
            <a:off x="5864414" y="2724778"/>
            <a:ext cx="1595312" cy="79164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マレーシア</a:t>
            </a:r>
            <a:endParaRPr lang="en-US" altLang="ja-JP" sz="2400" dirty="0" smtClean="0">
              <a:solidFill>
                <a:schemeClr val="tx1"/>
              </a:solidFill>
            </a:endParaRPr>
          </a:p>
          <a:p>
            <a:pPr algn="ctr"/>
            <a:r>
              <a:rPr lang="en-US" altLang="ja-JP" sz="2000" dirty="0" err="1" smtClean="0">
                <a:solidFill>
                  <a:schemeClr val="tx1"/>
                </a:solidFill>
              </a:rPr>
              <a:t>mareesia</a:t>
            </a:r>
            <a:endParaRPr kumimoji="1" lang="ja-JP" altLang="en-US" sz="2000" dirty="0">
              <a:solidFill>
                <a:schemeClr val="tx1"/>
              </a:solidFill>
            </a:endParaRPr>
          </a:p>
        </p:txBody>
      </p:sp>
      <p:sp>
        <p:nvSpPr>
          <p:cNvPr id="25" name="正方形/長方形 24"/>
          <p:cNvSpPr/>
          <p:nvPr/>
        </p:nvSpPr>
        <p:spPr>
          <a:xfrm>
            <a:off x="244986" y="4566324"/>
            <a:ext cx="1452254"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フィリピン</a:t>
            </a:r>
            <a:endParaRPr lang="en-US" altLang="ja-JP" sz="2400" dirty="0">
              <a:solidFill>
                <a:schemeClr val="tx1"/>
              </a:solidFill>
            </a:endParaRPr>
          </a:p>
          <a:p>
            <a:pPr algn="ctr"/>
            <a:r>
              <a:rPr lang="en-US" altLang="ja-JP" sz="2000" dirty="0" err="1" smtClean="0">
                <a:solidFill>
                  <a:schemeClr val="tx1"/>
                </a:solidFill>
              </a:rPr>
              <a:t>firipin</a:t>
            </a:r>
            <a:endParaRPr kumimoji="1" lang="ja-JP" altLang="en-US" sz="2000" dirty="0">
              <a:solidFill>
                <a:schemeClr val="tx1"/>
              </a:solidFill>
            </a:endParaRPr>
          </a:p>
        </p:txBody>
      </p:sp>
      <p:sp>
        <p:nvSpPr>
          <p:cNvPr id="27" name="正方形/長方形 26"/>
          <p:cNvSpPr/>
          <p:nvPr/>
        </p:nvSpPr>
        <p:spPr>
          <a:xfrm>
            <a:off x="2048924" y="6115442"/>
            <a:ext cx="1918589" cy="709534"/>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シンガポール</a:t>
            </a:r>
            <a:endParaRPr lang="en-US" altLang="ja-JP" sz="2400" dirty="0">
              <a:solidFill>
                <a:schemeClr val="tx1"/>
              </a:solidFill>
            </a:endParaRPr>
          </a:p>
          <a:p>
            <a:pPr algn="ctr"/>
            <a:r>
              <a:rPr lang="en-US" altLang="ja-JP" sz="2000" dirty="0" err="1" smtClean="0">
                <a:solidFill>
                  <a:schemeClr val="tx1"/>
                </a:solidFill>
              </a:rPr>
              <a:t>singapooru</a:t>
            </a:r>
            <a:endParaRPr kumimoji="1" lang="ja-JP" altLang="en-US" sz="2000" dirty="0">
              <a:solidFill>
                <a:schemeClr val="tx1"/>
              </a:solidFill>
            </a:endParaRPr>
          </a:p>
        </p:txBody>
      </p:sp>
      <p:sp>
        <p:nvSpPr>
          <p:cNvPr id="28" name="正方形/長方形 27"/>
          <p:cNvSpPr/>
          <p:nvPr/>
        </p:nvSpPr>
        <p:spPr>
          <a:xfrm>
            <a:off x="187402" y="2138057"/>
            <a:ext cx="886721" cy="78253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タイ</a:t>
            </a:r>
            <a:endParaRPr lang="en-US" altLang="ja-JP" sz="2400" dirty="0">
              <a:solidFill>
                <a:schemeClr val="tx1"/>
              </a:solidFill>
            </a:endParaRPr>
          </a:p>
          <a:p>
            <a:pPr algn="ctr"/>
            <a:r>
              <a:rPr lang="en-US" altLang="ja-JP" sz="2000" dirty="0" smtClean="0">
                <a:solidFill>
                  <a:schemeClr val="tx1"/>
                </a:solidFill>
              </a:rPr>
              <a:t>tai</a:t>
            </a:r>
          </a:p>
        </p:txBody>
      </p:sp>
      <p:sp>
        <p:nvSpPr>
          <p:cNvPr id="29" name="正方形/長方形 28"/>
          <p:cNvSpPr/>
          <p:nvPr/>
        </p:nvSpPr>
        <p:spPr>
          <a:xfrm>
            <a:off x="6563396" y="5274052"/>
            <a:ext cx="1533515"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ベトナム</a:t>
            </a:r>
            <a:endParaRPr lang="en-US" altLang="ja-JP" sz="2400" dirty="0" smtClean="0">
              <a:solidFill>
                <a:schemeClr val="tx1"/>
              </a:solidFill>
            </a:endParaRPr>
          </a:p>
          <a:p>
            <a:pPr algn="ctr"/>
            <a:r>
              <a:rPr lang="en-US" altLang="ja-JP" sz="2000" dirty="0" err="1" smtClean="0">
                <a:solidFill>
                  <a:schemeClr val="tx1"/>
                </a:solidFill>
              </a:rPr>
              <a:t>betonamu</a:t>
            </a:r>
            <a:endParaRPr kumimoji="1" lang="ja-JP" altLang="en-US" sz="2000" dirty="0">
              <a:solidFill>
                <a:schemeClr val="tx1"/>
              </a:solidFill>
            </a:endParaRPr>
          </a:p>
        </p:txBody>
      </p:sp>
      <p:sp>
        <p:nvSpPr>
          <p:cNvPr id="26" name="正方形/長方形 25"/>
          <p:cNvSpPr/>
          <p:nvPr/>
        </p:nvSpPr>
        <p:spPr>
          <a:xfrm>
            <a:off x="1495791" y="1724224"/>
            <a:ext cx="1128678" cy="3064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smtClean="0">
                <a:solidFill>
                  <a:schemeClr val="tx1"/>
                </a:solidFill>
              </a:rPr>
              <a:t>Thailand</a:t>
            </a:r>
            <a:endParaRPr kumimoji="1" lang="ja-JP" altLang="en-US" sz="2000" dirty="0">
              <a:solidFill>
                <a:schemeClr val="tx1"/>
              </a:solidFill>
            </a:endParaRPr>
          </a:p>
        </p:txBody>
      </p:sp>
    </p:spTree>
    <p:extLst>
      <p:ext uri="{BB962C8B-B14F-4D97-AF65-F5344CB8AC3E}">
        <p14:creationId xmlns:p14="http://schemas.microsoft.com/office/powerpoint/2010/main" val="155880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25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25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25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62417" fill="hold"/>
                                        <p:tgtEl>
                                          <p:spTgt spid="3"/>
                                        </p:tgtEl>
                                      </p:cBhvr>
                                    </p:cmd>
                                  </p:childTnLst>
                                </p:cTn>
                              </p:par>
                            </p:childTnLst>
                          </p:cTn>
                        </p:par>
                      </p:childTnLst>
                    </p:cTn>
                  </p:par>
                </p:childTnLst>
              </p:cTn>
              <p:nextCondLst>
                <p:cond evt="onClick" delay="0">
                  <p:tgtEl>
                    <p:spTgt spid="3"/>
                  </p:tgtEl>
                </p:cond>
              </p:nextCondLst>
            </p:seq>
            <p:audio>
              <p:cMediaNode vol="80000">
                <p:cTn id="33" fill="hold" display="0">
                  <p:stCondLst>
                    <p:cond delay="indefinite"/>
                  </p:stCondLst>
                  <p:endCondLst>
                    <p:cond evt="onStopAudio" delay="0">
                      <p:tgtEl>
                        <p:sldTgt/>
                      </p:tgtEl>
                    </p:cond>
                  </p:endCondLst>
                </p:cTn>
                <p:tgtEl>
                  <p:spTgt spid="3"/>
                </p:tgtEl>
              </p:cMediaNode>
            </p:audio>
            <p:seq concurrent="1" nextAc="seek">
              <p:cTn id="34" restart="whenNotActive" fill="hold" evtFilter="cancelBubble" nodeType="interactiveSeq">
                <p:stCondLst>
                  <p:cond evt="onClick" delay="0">
                    <p:tgtEl>
                      <p:spTgt spid="12"/>
                    </p:tgtEl>
                  </p:cond>
                </p:stCondLst>
                <p:endSync evt="end" delay="0">
                  <p:rtn val="all"/>
                </p:endSync>
                <p:childTnLst>
                  <p:par>
                    <p:cTn id="35" fill="hold">
                      <p:stCondLst>
                        <p:cond delay="0"/>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12779" fill="hold"/>
                                        <p:tgtEl>
                                          <p:spTgt spid="12"/>
                                        </p:tgtEl>
                                      </p:cBhvr>
                                    </p:cmd>
                                  </p:childTnLst>
                                </p:cTn>
                              </p:par>
                            </p:childTnLst>
                          </p:cTn>
                        </p:par>
                      </p:childTnLst>
                    </p:cTn>
                  </p:par>
                </p:childTnLst>
              </p:cTn>
              <p:nextCondLst>
                <p:cond evt="onClick" delay="0">
                  <p:tgtEl>
                    <p:spTgt spid="12"/>
                  </p:tgtEl>
                </p:cond>
              </p:nextCondLst>
            </p:seq>
            <p:audio>
              <p:cMediaNode vol="80000">
                <p:cTn id="39" fill="hold" display="0">
                  <p:stCondLst>
                    <p:cond delay="indefinite"/>
                  </p:stCondLst>
                  <p:endCondLst>
                    <p:cond evt="onStopAudio" delay="0">
                      <p:tgtEl>
                        <p:sldTgt/>
                      </p:tgtEl>
                    </p:cond>
                  </p:endCondLst>
                </p:cTn>
                <p:tgtEl>
                  <p:spTgt spid="12"/>
                </p:tgtEl>
              </p:cMediaNode>
            </p:audio>
            <p:seq concurrent="1" nextAc="seek">
              <p:cTn id="40" restart="whenNotActive" fill="hold" evtFilter="cancelBubble" nodeType="interactiveSeq">
                <p:stCondLst>
                  <p:cond evt="onClick" delay="0">
                    <p:tgtEl>
                      <p:spTgt spid="17"/>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11420" fill="hold"/>
                                        <p:tgtEl>
                                          <p:spTgt spid="17"/>
                                        </p:tgtEl>
                                      </p:cBhvr>
                                    </p:cmd>
                                  </p:childTnLst>
                                </p:cTn>
                              </p:par>
                            </p:childTnLst>
                          </p:cTn>
                        </p:par>
                      </p:childTnLst>
                    </p:cTn>
                  </p:par>
                </p:childTnLst>
              </p:cTn>
              <p:nextCondLst>
                <p:cond evt="onClick" delay="0">
                  <p:tgtEl>
                    <p:spTgt spid="17"/>
                  </p:tgtEl>
                </p:cond>
              </p:nextCondLst>
            </p:seq>
            <p:audio>
              <p:cMediaNode vol="80000">
                <p:cTn id="45" fill="hold" display="0">
                  <p:stCondLst>
                    <p:cond delay="indefinite"/>
                  </p:stCondLst>
                  <p:endCondLst>
                    <p:cond evt="onStopAudio" delay="0">
                      <p:tgtEl>
                        <p:sldTgt/>
                      </p:tgtEl>
                    </p:cond>
                  </p:endCondLst>
                </p:cTn>
                <p:tgtEl>
                  <p:spTgt spid="17"/>
                </p:tgtEl>
              </p:cMediaNode>
            </p:audio>
            <p:seq concurrent="1" nextAc="seek">
              <p:cTn id="46" restart="whenNotActive" fill="hold" evtFilter="cancelBubble" nodeType="interactiveSeq">
                <p:stCondLst>
                  <p:cond evt="onClick" delay="0">
                    <p:tgtEl>
                      <p:spTgt spid="18"/>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12282" fill="hold"/>
                                        <p:tgtEl>
                                          <p:spTgt spid="18"/>
                                        </p:tgtEl>
                                      </p:cBhvr>
                                    </p:cmd>
                                  </p:childTnLst>
                                </p:cTn>
                              </p:par>
                            </p:childTnLst>
                          </p:cTn>
                        </p:par>
                      </p:childTnLst>
                    </p:cTn>
                  </p:par>
                </p:childTnLst>
              </p:cTn>
              <p:nextCondLst>
                <p:cond evt="onClick" delay="0">
                  <p:tgtEl>
                    <p:spTgt spid="18"/>
                  </p:tgtEl>
                </p:cond>
              </p:nextCondLst>
            </p:seq>
            <p:audio>
              <p:cMediaNode vol="80000">
                <p:cTn id="51" fill="hold" display="0">
                  <p:stCondLst>
                    <p:cond delay="indefinite"/>
                  </p:stCondLst>
                  <p:endCondLst>
                    <p:cond evt="onStopAudio" delay="0">
                      <p:tgtEl>
                        <p:sldTgt/>
                      </p:tgtEl>
                    </p:cond>
                  </p:endCondLst>
                </p:cTn>
                <p:tgtEl>
                  <p:spTgt spid="18"/>
                </p:tgtEl>
              </p:cMediaNode>
            </p:audio>
            <p:seq concurrent="1" nextAc="seek">
              <p:cTn id="52" restart="whenNotActive" fill="hold" evtFilter="cancelBubble" nodeType="interactiveSeq">
                <p:stCondLst>
                  <p:cond evt="onClick" delay="0">
                    <p:tgtEl>
                      <p:spTgt spid="19"/>
                    </p:tgtEl>
                  </p:cond>
                </p:stCondLst>
                <p:endSync evt="end" delay="0">
                  <p:rtn val="all"/>
                </p:endSync>
                <p:childTnLst>
                  <p:par>
                    <p:cTn id="53" fill="hold">
                      <p:stCondLst>
                        <p:cond delay="0"/>
                      </p:stCondLst>
                      <p:childTnLst>
                        <p:par>
                          <p:cTn id="54" fill="hold">
                            <p:stCondLst>
                              <p:cond delay="0"/>
                            </p:stCondLst>
                            <p:childTnLst>
                              <p:par>
                                <p:cTn id="55" presetID="1" presetClass="mediacall" presetSubtype="0" fill="hold" nodeType="clickEffect">
                                  <p:stCondLst>
                                    <p:cond delay="0"/>
                                  </p:stCondLst>
                                  <p:childTnLst>
                                    <p:cmd type="call" cmd="playFrom(0.0)">
                                      <p:cBhvr>
                                        <p:cTn id="56" dur="13171" fill="hold"/>
                                        <p:tgtEl>
                                          <p:spTgt spid="19"/>
                                        </p:tgtEl>
                                      </p:cBhvr>
                                    </p:cmd>
                                  </p:childTnLst>
                                </p:cTn>
                              </p:par>
                            </p:childTnLst>
                          </p:cTn>
                        </p:par>
                      </p:childTnLst>
                    </p:cTn>
                  </p:par>
                </p:childTnLst>
              </p:cTn>
              <p:nextCondLst>
                <p:cond evt="onClick" delay="0">
                  <p:tgtEl>
                    <p:spTgt spid="19"/>
                  </p:tgtEl>
                </p:cond>
              </p:nextCondLst>
            </p:seq>
            <p:audio>
              <p:cMediaNode vol="80000">
                <p:cTn id="57" fill="hold" display="0">
                  <p:stCondLst>
                    <p:cond delay="indefinite"/>
                  </p:stCondLst>
                  <p:endCondLst>
                    <p:cond evt="onStopAudio" delay="0">
                      <p:tgtEl>
                        <p:sldTgt/>
                      </p:tgtEl>
                    </p:cond>
                  </p:endCondLst>
                </p:cTn>
                <p:tgtEl>
                  <p:spTgt spid="19"/>
                </p:tgtEl>
              </p:cMediaNode>
            </p:audio>
            <p:seq concurrent="1" nextAc="seek">
              <p:cTn id="58" restart="whenNotActive" fill="hold" evtFilter="cancelBubble" nodeType="interactiveSeq">
                <p:stCondLst>
                  <p:cond evt="onClick" delay="0">
                    <p:tgtEl>
                      <p:spTgt spid="21"/>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12968" fill="hold"/>
                                        <p:tgtEl>
                                          <p:spTgt spid="21"/>
                                        </p:tgtEl>
                                      </p:cBhvr>
                                    </p:cmd>
                                  </p:childTnLst>
                                </p:cTn>
                              </p:par>
                            </p:childTnLst>
                          </p:cTn>
                        </p:par>
                      </p:childTnLst>
                    </p:cTn>
                  </p:par>
                </p:childTnLst>
              </p:cTn>
              <p:nextCondLst>
                <p:cond evt="onClick" delay="0">
                  <p:tgtEl>
                    <p:spTgt spid="21"/>
                  </p:tgtEl>
                </p:cond>
              </p:nextCondLst>
            </p:seq>
            <p:audio>
              <p:cMediaNode vol="80000">
                <p:cTn id="63" fill="hold" display="0">
                  <p:stCondLst>
                    <p:cond delay="indefinite"/>
                  </p:stCondLst>
                  <p:endCondLst>
                    <p:cond evt="onStopAudio" delay="0">
                      <p:tgtEl>
                        <p:sldTgt/>
                      </p:tgtEl>
                    </p:cond>
                  </p:endCondLst>
                </p:cTn>
                <p:tgtEl>
                  <p:spTgt spid="21"/>
                </p:tgtEl>
              </p:cMediaNode>
            </p:audio>
          </p:childTnLst>
        </p:cTn>
      </p:par>
    </p:tnLst>
    <p:bldLst>
      <p:bldP spid="20" grpId="0" animBg="1"/>
      <p:bldP spid="25" grpId="0" animBg="1"/>
      <p:bldP spid="27" grpId="0" animBg="1"/>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3739" y="239146"/>
            <a:ext cx="7886700" cy="975642"/>
          </a:xfrm>
        </p:spPr>
        <p:txBody>
          <a:bodyPr>
            <a:normAutofit/>
          </a:bodyPr>
          <a:lstStyle/>
          <a:p>
            <a:pPr algn="l"/>
            <a:r>
              <a:rPr kumimoji="1" lang="ja-JP" altLang="en-US" sz="3500" dirty="0" smtClean="0">
                <a:latin typeface="+mj-ea"/>
              </a:rPr>
              <a:t>ききましょう　</a:t>
            </a:r>
            <a:r>
              <a:rPr lang="en-US" altLang="ja-JP" sz="3500" dirty="0">
                <a:latin typeface="+mj-ea"/>
              </a:rPr>
              <a:t>2</a:t>
            </a:r>
            <a:endParaRPr kumimoji="1" lang="ja-JP" altLang="en-US" sz="3500" dirty="0">
              <a:latin typeface="+mj-ea"/>
            </a:endParaRPr>
          </a:p>
        </p:txBody>
      </p:sp>
      <p:sp>
        <p:nvSpPr>
          <p:cNvPr id="25" name="テキスト ボックス 24"/>
          <p:cNvSpPr txBox="1"/>
          <p:nvPr/>
        </p:nvSpPr>
        <p:spPr>
          <a:xfrm>
            <a:off x="226429" y="2257054"/>
            <a:ext cx="8681265" cy="1815882"/>
          </a:xfrm>
          <a:prstGeom prst="rect">
            <a:avLst/>
          </a:prstGeom>
          <a:noFill/>
        </p:spPr>
        <p:txBody>
          <a:bodyPr wrap="square" rtlCol="0">
            <a:spAutoFit/>
          </a:bodyPr>
          <a:lstStyle/>
          <a:p>
            <a:pPr algn="just"/>
            <a:r>
              <a:rPr lang="en-US" altLang="ja-JP" sz="2800" dirty="0" err="1" smtClean="0"/>
              <a:t>Berikut</a:t>
            </a:r>
            <a:r>
              <a:rPr lang="en-US" altLang="ja-JP" sz="2800" dirty="0" smtClean="0"/>
              <a:t> </a:t>
            </a:r>
            <a:r>
              <a:rPr lang="en-US" altLang="ja-JP" sz="2800" dirty="0" err="1"/>
              <a:t>adalah</a:t>
            </a:r>
            <a:r>
              <a:rPr lang="en-US" altLang="ja-JP" sz="2800" dirty="0"/>
              <a:t> </a:t>
            </a:r>
            <a:r>
              <a:rPr lang="en-US" altLang="ja-JP" sz="2800" dirty="0" err="1"/>
              <a:t>warna</a:t>
            </a:r>
            <a:r>
              <a:rPr lang="en-US" altLang="ja-JP" sz="2800" dirty="0"/>
              <a:t> </a:t>
            </a:r>
            <a:r>
              <a:rPr lang="en-US" altLang="ja-JP" sz="2800" dirty="0" err="1"/>
              <a:t>seragam</a:t>
            </a:r>
            <a:r>
              <a:rPr lang="en-US" altLang="ja-JP" sz="2800" dirty="0"/>
              <a:t> </a:t>
            </a:r>
            <a:r>
              <a:rPr lang="en-US" altLang="ja-JP" sz="2800" dirty="0" err="1"/>
              <a:t>beberapa</a:t>
            </a:r>
            <a:r>
              <a:rPr lang="en-US" altLang="ja-JP" sz="2800" dirty="0"/>
              <a:t> </a:t>
            </a:r>
            <a:r>
              <a:rPr lang="en-US" altLang="ja-JP" sz="2800" dirty="0" err="1"/>
              <a:t>negara</a:t>
            </a:r>
            <a:r>
              <a:rPr lang="en-US" altLang="ja-JP" sz="2800" dirty="0"/>
              <a:t>. Nama </a:t>
            </a:r>
            <a:r>
              <a:rPr lang="en-US" altLang="ja-JP" sz="2800" dirty="0" err="1"/>
              <a:t>negara</a:t>
            </a:r>
            <a:r>
              <a:rPr lang="en-US" altLang="ja-JP" sz="2800" dirty="0"/>
              <a:t> </a:t>
            </a:r>
            <a:r>
              <a:rPr lang="en-US" altLang="ja-JP" sz="2800" dirty="0" err="1"/>
              <a:t>pilih</a:t>
            </a:r>
            <a:r>
              <a:rPr lang="en-US" altLang="ja-JP" sz="2800" dirty="0"/>
              <a:t> </a:t>
            </a:r>
            <a:r>
              <a:rPr lang="en-US" altLang="ja-JP" sz="2800" dirty="0" err="1"/>
              <a:t>dari</a:t>
            </a:r>
            <a:r>
              <a:rPr lang="en-US" altLang="ja-JP" sz="2800" dirty="0"/>
              <a:t> (a-e) </a:t>
            </a:r>
            <a:r>
              <a:rPr lang="en-US" altLang="ja-JP" sz="2800" dirty="0" err="1" smtClean="0"/>
              <a:t>latihan</a:t>
            </a:r>
            <a:r>
              <a:rPr lang="en-US" altLang="ja-JP" sz="2800" dirty="0" smtClean="0"/>
              <a:t> </a:t>
            </a:r>
            <a:r>
              <a:rPr lang="ja-JP" altLang="ja-JP" sz="2800" dirty="0" smtClean="0"/>
              <a:t>「きいて</a:t>
            </a:r>
            <a:r>
              <a:rPr lang="ja-JP" altLang="en-US" sz="2800" dirty="0" smtClean="0"/>
              <a:t>　</a:t>
            </a:r>
            <a:r>
              <a:rPr lang="ja-JP" altLang="ja-JP" sz="2800" dirty="0" smtClean="0"/>
              <a:t>いいましょう</a:t>
            </a:r>
            <a:r>
              <a:rPr lang="en-US" altLang="ja-JP" sz="2800" dirty="0" smtClean="0"/>
              <a:t> 4</a:t>
            </a:r>
            <a:r>
              <a:rPr lang="ja-JP" altLang="ja-JP" sz="2800" dirty="0" smtClean="0"/>
              <a:t>」</a:t>
            </a:r>
            <a:r>
              <a:rPr lang="en-US" altLang="ja-JP" sz="2800" dirty="0" smtClean="0"/>
              <a:t>. </a:t>
            </a:r>
            <a:r>
              <a:rPr lang="en-US" altLang="ja-JP" sz="2800" dirty="0" err="1"/>
              <a:t>Warna</a:t>
            </a:r>
            <a:r>
              <a:rPr lang="en-US" altLang="ja-JP" sz="2800" dirty="0"/>
              <a:t> </a:t>
            </a:r>
            <a:r>
              <a:rPr lang="en-US" altLang="ja-JP" sz="2800" dirty="0" err="1"/>
              <a:t>seragam</a:t>
            </a:r>
            <a:r>
              <a:rPr lang="en-US" altLang="ja-JP" sz="2800" dirty="0"/>
              <a:t> </a:t>
            </a:r>
            <a:r>
              <a:rPr lang="en-US" altLang="ja-JP" sz="2800" dirty="0" err="1"/>
              <a:t>pilih</a:t>
            </a:r>
            <a:r>
              <a:rPr lang="en-US" altLang="ja-JP" sz="2800" dirty="0"/>
              <a:t> </a:t>
            </a:r>
            <a:r>
              <a:rPr lang="en-US" altLang="ja-JP" sz="2800" dirty="0" err="1"/>
              <a:t>dari</a:t>
            </a:r>
            <a:r>
              <a:rPr lang="en-US" altLang="ja-JP" sz="2800" dirty="0"/>
              <a:t> (f-</a:t>
            </a:r>
            <a:r>
              <a:rPr lang="en-US" altLang="ja-JP" sz="2800" dirty="0" err="1"/>
              <a:t>i</a:t>
            </a:r>
            <a:r>
              <a:rPr lang="en-US" altLang="ja-JP" sz="2800" dirty="0"/>
              <a:t>). </a:t>
            </a:r>
            <a:r>
              <a:rPr lang="en-US" altLang="ja-JP" sz="2800" dirty="0" err="1"/>
              <a:t>Warna</a:t>
            </a:r>
            <a:r>
              <a:rPr lang="en-US" altLang="ja-JP" sz="2800" dirty="0"/>
              <a:t> </a:t>
            </a:r>
            <a:r>
              <a:rPr lang="en-US" altLang="ja-JP" sz="2800" dirty="0" err="1"/>
              <a:t>seragam</a:t>
            </a:r>
            <a:r>
              <a:rPr lang="en-US" altLang="ja-JP" sz="2800" dirty="0"/>
              <a:t> </a:t>
            </a:r>
            <a:r>
              <a:rPr lang="en-US" altLang="ja-JP" sz="2800" dirty="0" err="1"/>
              <a:t>kadang</a:t>
            </a:r>
            <a:r>
              <a:rPr lang="en-US" altLang="ja-JP" sz="2800" dirty="0"/>
              <a:t> </a:t>
            </a:r>
            <a:r>
              <a:rPr lang="en-US" altLang="ja-JP" sz="2800" dirty="0" err="1"/>
              <a:t>agak</a:t>
            </a:r>
            <a:r>
              <a:rPr lang="en-US" altLang="ja-JP" sz="2800" dirty="0"/>
              <a:t> </a:t>
            </a:r>
            <a:r>
              <a:rPr lang="en-US" altLang="ja-JP" sz="2800" dirty="0" err="1"/>
              <a:t>rumit</a:t>
            </a:r>
            <a:r>
              <a:rPr lang="en-US" altLang="ja-JP" sz="2800" dirty="0"/>
              <a:t>.</a:t>
            </a:r>
            <a:r>
              <a:rPr lang="ja-JP" altLang="ja-JP" sz="2800" dirty="0"/>
              <a:t> </a:t>
            </a:r>
            <a:r>
              <a:rPr lang="ja-JP" altLang="ja-JP" sz="2800" dirty="0" smtClean="0"/>
              <a:t> </a:t>
            </a:r>
            <a:endParaRPr lang="ja-JP" altLang="ja-JP" sz="2800" dirty="0"/>
          </a:p>
        </p:txBody>
      </p:sp>
      <p:pic>
        <p:nvPicPr>
          <p:cNvPr id="3" name="1107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extLst>
              <a:ext uri="{28A0092B-C50C-407E-A947-70E740481C1C}">
                <a14:useLocalDpi xmlns:a14="http://schemas.microsoft.com/office/drawing/2010/main" val="0"/>
              </a:ext>
            </a:extLst>
          </a:blip>
          <a:stretch>
            <a:fillRect/>
          </a:stretch>
        </p:blipFill>
        <p:spPr>
          <a:xfrm>
            <a:off x="3355073" y="4274625"/>
            <a:ext cx="360000" cy="360000"/>
          </a:xfrm>
          <a:prstGeom prst="rect">
            <a:avLst/>
          </a:prstGeom>
        </p:spPr>
      </p:pic>
      <p:pic>
        <p:nvPicPr>
          <p:cNvPr id="5" name="1107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extLst>
              <a:ext uri="{28A0092B-C50C-407E-A947-70E740481C1C}">
                <a14:useLocalDpi xmlns:a14="http://schemas.microsoft.com/office/drawing/2010/main" val="0"/>
              </a:ext>
            </a:extLst>
          </a:blip>
          <a:stretch>
            <a:fillRect/>
          </a:stretch>
        </p:blipFill>
        <p:spPr>
          <a:xfrm>
            <a:off x="4864331" y="4272482"/>
            <a:ext cx="360000" cy="360000"/>
          </a:xfrm>
          <a:prstGeom prst="rect">
            <a:avLst/>
          </a:prstGeom>
        </p:spPr>
      </p:pic>
      <p:pic>
        <p:nvPicPr>
          <p:cNvPr id="6" name="110703.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extLst>
              <a:ext uri="{28A0092B-C50C-407E-A947-70E740481C1C}">
                <a14:useLocalDpi xmlns:a14="http://schemas.microsoft.com/office/drawing/2010/main" val="0"/>
              </a:ext>
            </a:extLst>
          </a:blip>
          <a:stretch>
            <a:fillRect/>
          </a:stretch>
        </p:blipFill>
        <p:spPr>
          <a:xfrm>
            <a:off x="6249099" y="4272442"/>
            <a:ext cx="360000" cy="360000"/>
          </a:xfrm>
          <a:prstGeom prst="rect">
            <a:avLst/>
          </a:prstGeom>
        </p:spPr>
      </p:pic>
      <p:grpSp>
        <p:nvGrpSpPr>
          <p:cNvPr id="29" name="グループ化 28"/>
          <p:cNvGrpSpPr/>
          <p:nvPr/>
        </p:nvGrpSpPr>
        <p:grpSpPr>
          <a:xfrm>
            <a:off x="0" y="167028"/>
            <a:ext cx="9129538" cy="445404"/>
            <a:chOff x="0" y="167028"/>
            <a:chExt cx="9129538" cy="445404"/>
          </a:xfrm>
        </p:grpSpPr>
        <p:pic>
          <p:nvPicPr>
            <p:cNvPr id="3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0" name="正方形/長方形 39"/>
          <p:cNvSpPr/>
          <p:nvPr/>
        </p:nvSpPr>
        <p:spPr>
          <a:xfrm>
            <a:off x="375" y="927770"/>
            <a:ext cx="3419497" cy="504056"/>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b="1" dirty="0" err="1" smtClean="0">
                <a:solidFill>
                  <a:srgbClr val="C0B400"/>
                </a:solidFill>
                <a:latin typeface="Rockwell" panose="02060603020205020403" pitchFamily="18" charset="0"/>
              </a:rPr>
              <a:t>Kerjakan</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Lembar</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Kerja</a:t>
            </a:r>
            <a:r>
              <a:rPr kumimoji="1" lang="en-US" altLang="ja-JP" b="1" dirty="0" smtClean="0">
                <a:solidFill>
                  <a:srgbClr val="C0B400"/>
                </a:solidFill>
                <a:latin typeface="Rockwell" panose="02060603020205020403" pitchFamily="18" charset="0"/>
              </a:rPr>
              <a:t> 5  </a:t>
            </a:r>
            <a:endParaRPr kumimoji="1" lang="ja-JP" altLang="en-US" b="1" dirty="0">
              <a:solidFill>
                <a:srgbClr val="C0B400"/>
              </a:solidFill>
              <a:latin typeface="Rockwell" panose="02060603020205020403" pitchFamily="18" charset="0"/>
            </a:endParaRPr>
          </a:p>
        </p:txBody>
      </p:sp>
      <p:sp>
        <p:nvSpPr>
          <p:cNvPr id="41" name="角丸四角形 40"/>
          <p:cNvSpPr/>
          <p:nvPr/>
        </p:nvSpPr>
        <p:spPr>
          <a:xfrm>
            <a:off x="2770810" y="4272442"/>
            <a:ext cx="6120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t>1</a:t>
            </a:r>
            <a:endParaRPr kumimoji="1" lang="ja-JP" altLang="en-US" sz="2400" dirty="0"/>
          </a:p>
        </p:txBody>
      </p:sp>
      <p:sp>
        <p:nvSpPr>
          <p:cNvPr id="42" name="角丸四角形 41"/>
          <p:cNvSpPr/>
          <p:nvPr/>
        </p:nvSpPr>
        <p:spPr>
          <a:xfrm>
            <a:off x="5670138" y="4263187"/>
            <a:ext cx="6120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3</a:t>
            </a:r>
            <a:endParaRPr kumimoji="1" lang="ja-JP" altLang="en-US" sz="2400" dirty="0"/>
          </a:p>
        </p:txBody>
      </p:sp>
      <p:sp>
        <p:nvSpPr>
          <p:cNvPr id="43" name="角丸四角形 42"/>
          <p:cNvSpPr/>
          <p:nvPr/>
        </p:nvSpPr>
        <p:spPr>
          <a:xfrm>
            <a:off x="4275245" y="4272442"/>
            <a:ext cx="6120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smtClean="0"/>
              <a:t>2</a:t>
            </a:r>
          </a:p>
        </p:txBody>
      </p:sp>
    </p:spTree>
    <p:extLst>
      <p:ext uri="{BB962C8B-B14F-4D97-AF65-F5344CB8AC3E}">
        <p14:creationId xmlns:p14="http://schemas.microsoft.com/office/powerpoint/2010/main" val="198346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50"/>
                                        <p:tgtEl>
                                          <p:spTgt spid="40"/>
                                        </p:tgtEl>
                                      </p:cBhvr>
                                    </p:animEffect>
                                    <p:anim calcmode="lin" valueType="num">
                                      <p:cBhvr>
                                        <p:cTn id="8" dur="250" fill="hold"/>
                                        <p:tgtEl>
                                          <p:spTgt spid="40"/>
                                        </p:tgtEl>
                                        <p:attrNameLst>
                                          <p:attrName>ppt_x</p:attrName>
                                        </p:attrNameLst>
                                      </p:cBhvr>
                                      <p:tavLst>
                                        <p:tav tm="0">
                                          <p:val>
                                            <p:strVal val="#ppt_x"/>
                                          </p:val>
                                        </p:tav>
                                        <p:tav tm="100000">
                                          <p:val>
                                            <p:strVal val="#ppt_x"/>
                                          </p:val>
                                        </p:tav>
                                      </p:tavLst>
                                    </p:anim>
                                    <p:anim calcmode="lin" valueType="num">
                                      <p:cBhvr>
                                        <p:cTn id="9"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3"/>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665" fill="hold"/>
                                        <p:tgtEl>
                                          <p:spTgt spid="3"/>
                                        </p:tgtEl>
                                      </p:cBhvr>
                                    </p:cmd>
                                  </p:childTnLst>
                                </p:cTn>
                              </p:par>
                            </p:childTnLst>
                          </p:cTn>
                        </p:par>
                      </p:childTnLst>
                    </p:cTn>
                  </p:par>
                </p:childTnLst>
              </p:cTn>
              <p:nextCondLst>
                <p:cond evt="onClick" delay="0">
                  <p:tgtEl>
                    <p:spTgt spid="3"/>
                  </p:tgtEl>
                </p:cond>
              </p:nextCondLst>
            </p:seq>
            <p:audio>
              <p:cMediaNode vol="80000">
                <p:cTn id="15" fill="hold" display="0">
                  <p:stCondLst>
                    <p:cond delay="indefinite"/>
                  </p:stCondLst>
                  <p:endCondLst>
                    <p:cond evt="onStopAudio" delay="0">
                      <p:tgtEl>
                        <p:sldTgt/>
                      </p:tgtEl>
                    </p:cond>
                  </p:endCondLst>
                </p:cTn>
                <p:tgtEl>
                  <p:spTgt spid="3"/>
                </p:tgtEl>
              </p:cMediaNode>
            </p:audio>
            <p:seq concurrent="1" nextAc="seek">
              <p:cTn id="16" restart="whenNotActive" fill="hold" evtFilter="cancelBubble" nodeType="interactiveSeq">
                <p:stCondLst>
                  <p:cond evt="onClick" delay="0">
                    <p:tgtEl>
                      <p:spTgt spid="5"/>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7717" fill="hold"/>
                                        <p:tgtEl>
                                          <p:spTgt spid="5"/>
                                        </p:tgtEl>
                                      </p:cBhvr>
                                    </p:cmd>
                                  </p:childTnLst>
                                </p:cTn>
                              </p:par>
                            </p:childTnLst>
                          </p:cTn>
                        </p:par>
                      </p:childTnLst>
                    </p:cTn>
                  </p:par>
                </p:childTnLst>
              </p:cTn>
              <p:nextCondLst>
                <p:cond evt="onClick" delay="0">
                  <p:tgtEl>
                    <p:spTgt spid="5"/>
                  </p:tgtEl>
                </p:cond>
              </p:nextCondLst>
            </p:seq>
            <p:audio>
              <p:cMediaNode vol="80000">
                <p:cTn id="21" fill="hold" display="0">
                  <p:stCondLst>
                    <p:cond delay="indefinite"/>
                  </p:stCondLst>
                  <p:endCondLst>
                    <p:cond evt="onStopAudio" delay="0">
                      <p:tgtEl>
                        <p:sldTgt/>
                      </p:tgtEl>
                    </p:cond>
                  </p:endCondLst>
                </p:cTn>
                <p:tgtEl>
                  <p:spTgt spid="5"/>
                </p:tgtEl>
              </p:cMediaNode>
            </p:audio>
            <p:seq concurrent="1" nextAc="seek">
              <p:cTn id="22" restart="whenNotActive" fill="hold" evtFilter="cancelBubble" nodeType="interactiveSeq">
                <p:stCondLst>
                  <p:cond evt="onClick" delay="0">
                    <p:tgtEl>
                      <p:spTgt spid="6"/>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7822" fill="hold"/>
                                        <p:tgtEl>
                                          <p:spTgt spid="6"/>
                                        </p:tgtEl>
                                      </p:cBhvr>
                                    </p:cmd>
                                  </p:childTnLst>
                                </p:cTn>
                              </p:par>
                            </p:childTnLst>
                          </p:cTn>
                        </p:par>
                      </p:childTnLst>
                    </p:cTn>
                  </p:par>
                </p:childTnLst>
              </p:cTn>
              <p:nextCondLst>
                <p:cond evt="onClick" delay="0">
                  <p:tgtEl>
                    <p:spTgt spid="6"/>
                  </p:tgtEl>
                </p:cond>
              </p:nextCondLst>
            </p:seq>
            <p:audio>
              <p:cMediaNode vol="80000">
                <p:cTn id="27" fill="hold" display="0">
                  <p:stCondLst>
                    <p:cond delay="indefinite"/>
                  </p:stCondLst>
                  <p:endCondLst>
                    <p:cond evt="onStopAudio" delay="0">
                      <p:tgtEl>
                        <p:sldTgt/>
                      </p:tgtEl>
                    </p:cond>
                  </p:endCondLst>
                </p:cTn>
                <p:tgtEl>
                  <p:spTgt spid="6"/>
                </p:tgtEl>
              </p:cMediaNode>
            </p:audio>
          </p:childTnLst>
        </p:cTn>
      </p:par>
    </p:tnLst>
    <p:bldLst>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1988" y="663288"/>
            <a:ext cx="2656352" cy="900000"/>
          </a:xfrm>
        </p:spPr>
        <p:txBody>
          <a:bodyPr>
            <a:noAutofit/>
          </a:bodyPr>
          <a:lstStyle/>
          <a:p>
            <a:pPr algn="l"/>
            <a:r>
              <a:rPr lang="en-US" altLang="ja-JP" sz="2800" b="1" dirty="0" smtClean="0">
                <a:solidFill>
                  <a:srgbClr val="C0B400"/>
                </a:solidFill>
                <a:latin typeface="+mn-lt"/>
              </a:rPr>
              <a:t>Cara </a:t>
            </a:r>
            <a:r>
              <a:rPr lang="en-US" altLang="ja-JP" sz="2800" b="1" dirty="0" err="1" smtClean="0">
                <a:solidFill>
                  <a:srgbClr val="C0B400"/>
                </a:solidFill>
                <a:latin typeface="+mn-lt"/>
              </a:rPr>
              <a:t>Survei</a:t>
            </a:r>
            <a:endParaRPr kumimoji="1" lang="ja-JP" altLang="en-US" sz="2800" b="1" dirty="0">
              <a:solidFill>
                <a:srgbClr val="C0B400"/>
              </a:solidFill>
              <a:latin typeface="+mn-lt"/>
            </a:endParaRPr>
          </a:p>
        </p:txBody>
      </p:sp>
      <p:sp>
        <p:nvSpPr>
          <p:cNvPr id="3" name="コンテンツ プレースホルダー 2"/>
          <p:cNvSpPr>
            <a:spLocks noGrp="1"/>
          </p:cNvSpPr>
          <p:nvPr>
            <p:ph idx="1"/>
          </p:nvPr>
        </p:nvSpPr>
        <p:spPr>
          <a:xfrm>
            <a:off x="244454" y="1626036"/>
            <a:ext cx="8622144" cy="4034228"/>
          </a:xfrm>
        </p:spPr>
        <p:txBody>
          <a:bodyPr>
            <a:noAutofit/>
          </a:bodyPr>
          <a:lstStyle/>
          <a:p>
            <a:pPr marL="457200" lvl="0" indent="-457200">
              <a:buFont typeface="+mj-lt"/>
              <a:buAutoNum type="arabicPeriod"/>
            </a:pPr>
            <a:r>
              <a:rPr lang="en-US" altLang="ja-JP" sz="2800" dirty="0" smtClean="0"/>
              <a:t>Mari </a:t>
            </a:r>
            <a:r>
              <a:rPr lang="en-US" altLang="ja-JP" sz="2800" dirty="0" err="1"/>
              <a:t>membuat</a:t>
            </a:r>
            <a:r>
              <a:rPr lang="en-US" altLang="ja-JP" sz="2800" dirty="0"/>
              <a:t> </a:t>
            </a:r>
            <a:r>
              <a:rPr lang="en-US" altLang="ja-JP" sz="2800" dirty="0" err="1"/>
              <a:t>kelompok</a:t>
            </a:r>
            <a:r>
              <a:rPr lang="en-US" altLang="ja-JP" sz="2800" dirty="0"/>
              <a:t> </a:t>
            </a:r>
            <a:r>
              <a:rPr lang="en-US" altLang="ja-JP" sz="2800" dirty="0" err="1"/>
              <a:t>dengan</a:t>
            </a:r>
            <a:r>
              <a:rPr lang="en-US" altLang="ja-JP" sz="2800" dirty="0"/>
              <a:t> 4 – 6 </a:t>
            </a:r>
            <a:r>
              <a:rPr lang="en-US" altLang="ja-JP" sz="2800" dirty="0" err="1" smtClean="0"/>
              <a:t>siswa</a:t>
            </a:r>
            <a:r>
              <a:rPr lang="en-US" altLang="ja-JP" sz="2800" dirty="0" smtClean="0"/>
              <a:t>.</a:t>
            </a:r>
            <a:endParaRPr lang="en-US" altLang="ja-JP" sz="2800" dirty="0"/>
          </a:p>
          <a:p>
            <a:pPr marL="457200" lvl="0" indent="-457200" algn="just">
              <a:buFont typeface="+mj-lt"/>
              <a:buAutoNum type="arabicPeriod"/>
            </a:pPr>
            <a:r>
              <a:rPr lang="en-US" altLang="ja-JP" sz="2800" dirty="0" err="1" smtClean="0"/>
              <a:t>Tentukanlah</a:t>
            </a:r>
            <a:r>
              <a:rPr lang="en-US" altLang="ja-JP" sz="2800" dirty="0" smtClean="0"/>
              <a:t> </a:t>
            </a:r>
            <a:r>
              <a:rPr lang="en-US" altLang="ja-JP" sz="2800" dirty="0" err="1"/>
              <a:t>salah</a:t>
            </a:r>
            <a:r>
              <a:rPr lang="en-US" altLang="ja-JP" sz="2800" dirty="0"/>
              <a:t> </a:t>
            </a:r>
            <a:r>
              <a:rPr lang="en-US" altLang="ja-JP" sz="2800" dirty="0" err="1"/>
              <a:t>satu</a:t>
            </a:r>
            <a:r>
              <a:rPr lang="en-US" altLang="ja-JP" sz="2800" dirty="0"/>
              <a:t> </a:t>
            </a:r>
            <a:r>
              <a:rPr lang="en-US" altLang="ja-JP" sz="2800" dirty="0" err="1"/>
              <a:t>negara</a:t>
            </a:r>
            <a:r>
              <a:rPr lang="en-US" altLang="ja-JP" sz="2800" dirty="0"/>
              <a:t> </a:t>
            </a:r>
            <a:r>
              <a:rPr lang="en-US" altLang="ja-JP" sz="2800" dirty="0" err="1"/>
              <a:t>anggota</a:t>
            </a:r>
            <a:r>
              <a:rPr lang="en-US" altLang="ja-JP" sz="2800" dirty="0"/>
              <a:t> ASEAN (yang </a:t>
            </a:r>
            <a:r>
              <a:rPr lang="en-US" altLang="ja-JP" sz="2800" dirty="0" err="1"/>
              <a:t>telah</a:t>
            </a:r>
            <a:r>
              <a:rPr lang="en-US" altLang="ja-JP" sz="2800" dirty="0"/>
              <a:t> </a:t>
            </a:r>
            <a:r>
              <a:rPr lang="en-US" altLang="ja-JP" sz="2800" dirty="0" err="1"/>
              <a:t>diperkenalkan</a:t>
            </a:r>
            <a:r>
              <a:rPr lang="en-US" altLang="ja-JP" sz="2800" dirty="0"/>
              <a:t> di </a:t>
            </a:r>
            <a:r>
              <a:rPr lang="ja-JP" altLang="ja-JP" sz="2800" dirty="0"/>
              <a:t>「きいて　いいましょう </a:t>
            </a:r>
            <a:r>
              <a:rPr lang="en-US" altLang="ja-JP" sz="2800" dirty="0"/>
              <a:t>4</a:t>
            </a:r>
            <a:r>
              <a:rPr lang="ja-JP" altLang="ja-JP" sz="2800" dirty="0"/>
              <a:t>」</a:t>
            </a:r>
            <a:r>
              <a:rPr lang="en-US" altLang="ja-JP" sz="2800" dirty="0"/>
              <a:t>) </a:t>
            </a:r>
            <a:r>
              <a:rPr lang="en-US" altLang="ja-JP" sz="2800" dirty="0" err="1"/>
              <a:t>dan</a:t>
            </a:r>
            <a:r>
              <a:rPr lang="en-US" altLang="ja-JP" sz="2800" dirty="0"/>
              <a:t> </a:t>
            </a:r>
            <a:r>
              <a:rPr lang="en-US" altLang="ja-JP" sz="2800" dirty="0" err="1"/>
              <a:t>Jepang</a:t>
            </a:r>
            <a:r>
              <a:rPr lang="en-US" altLang="ja-JP" sz="2800" dirty="0"/>
              <a:t> yang </a:t>
            </a:r>
            <a:r>
              <a:rPr lang="en-US" altLang="ja-JP" sz="2800" dirty="0" err="1"/>
              <a:t>akan</a:t>
            </a:r>
            <a:r>
              <a:rPr lang="en-US" altLang="ja-JP" sz="2800" dirty="0"/>
              <a:t> </a:t>
            </a:r>
            <a:r>
              <a:rPr lang="en-US" altLang="ja-JP" sz="2800" dirty="0" err="1"/>
              <a:t>dicari</a:t>
            </a:r>
            <a:r>
              <a:rPr lang="en-US" altLang="ja-JP" sz="2800" dirty="0"/>
              <a:t> </a:t>
            </a:r>
            <a:r>
              <a:rPr lang="en-US" altLang="ja-JP" sz="2800" dirty="0" err="1"/>
              <a:t>informasinya</a:t>
            </a:r>
            <a:r>
              <a:rPr lang="en-US" altLang="ja-JP" sz="2800" dirty="0"/>
              <a:t>. </a:t>
            </a:r>
          </a:p>
          <a:p>
            <a:pPr marL="457200" lvl="0" indent="-457200" algn="just">
              <a:buFont typeface="+mj-lt"/>
              <a:buAutoNum type="arabicPeriod"/>
            </a:pPr>
            <a:r>
              <a:rPr lang="en-US" altLang="ja-JP" sz="2800" dirty="0" err="1" smtClean="0"/>
              <a:t>Buka</a:t>
            </a:r>
            <a:r>
              <a:rPr lang="en-US" altLang="ja-JP" sz="2800" dirty="0" smtClean="0"/>
              <a:t> </a:t>
            </a:r>
            <a:r>
              <a:rPr lang="en-US" altLang="ja-JP" sz="2800" dirty="0"/>
              <a:t>URL yang </a:t>
            </a:r>
            <a:r>
              <a:rPr lang="en-US" altLang="ja-JP" sz="2800" dirty="0" err="1"/>
              <a:t>diberikan</a:t>
            </a:r>
            <a:r>
              <a:rPr lang="en-US" altLang="ja-JP" sz="2800" dirty="0"/>
              <a:t> </a:t>
            </a:r>
            <a:r>
              <a:rPr lang="en-US" altLang="ja-JP" sz="2800" dirty="0" err="1"/>
              <a:t>oleh</a:t>
            </a:r>
            <a:r>
              <a:rPr lang="en-US" altLang="ja-JP" sz="2800" dirty="0"/>
              <a:t> guru, </a:t>
            </a:r>
            <a:r>
              <a:rPr lang="en-US" altLang="ja-JP" sz="2800" dirty="0" err="1" smtClean="0"/>
              <a:t>ambil</a:t>
            </a:r>
            <a:r>
              <a:rPr lang="en-US" altLang="ja-JP" sz="2800" dirty="0" smtClean="0"/>
              <a:t> </a:t>
            </a:r>
            <a:r>
              <a:rPr lang="en-US" altLang="ja-JP" sz="2800" dirty="0" err="1"/>
              <a:t>informasi</a:t>
            </a:r>
            <a:r>
              <a:rPr lang="en-US" altLang="ja-JP" sz="2800" dirty="0"/>
              <a:t> </a:t>
            </a:r>
            <a:r>
              <a:rPr lang="en-US" altLang="ja-JP" sz="2800" dirty="0" err="1"/>
              <a:t>dan</a:t>
            </a:r>
            <a:r>
              <a:rPr lang="en-US" altLang="ja-JP" sz="2800" dirty="0"/>
              <a:t> </a:t>
            </a:r>
            <a:r>
              <a:rPr lang="en-US" altLang="ja-JP" sz="2800" dirty="0" err="1"/>
              <a:t>foto</a:t>
            </a:r>
            <a:r>
              <a:rPr lang="en-US" altLang="ja-JP" sz="2800" dirty="0"/>
              <a:t> yang </a:t>
            </a:r>
            <a:r>
              <a:rPr lang="en-US" altLang="ja-JP" sz="2800" dirty="0" err="1" smtClean="0"/>
              <a:t>ada</a:t>
            </a:r>
            <a:r>
              <a:rPr lang="en-US" altLang="ja-JP" sz="2800" dirty="0" smtClean="0"/>
              <a:t>.</a:t>
            </a:r>
            <a:endParaRPr lang="en-US" altLang="ja-JP" sz="2800" dirty="0"/>
          </a:p>
          <a:p>
            <a:pPr marL="457200" lvl="0" indent="-457200" algn="just">
              <a:buFont typeface="+mj-lt"/>
              <a:buAutoNum type="arabicPeriod"/>
            </a:pPr>
            <a:r>
              <a:rPr lang="en-US" altLang="ja-JP" sz="2800" dirty="0" err="1" smtClean="0"/>
              <a:t>Apa</a:t>
            </a:r>
            <a:r>
              <a:rPr lang="en-US" altLang="ja-JP" sz="2800" dirty="0" smtClean="0"/>
              <a:t> </a:t>
            </a:r>
            <a:r>
              <a:rPr lang="en-US" altLang="ja-JP" sz="2800" dirty="0" err="1" smtClean="0"/>
              <a:t>ciri</a:t>
            </a:r>
            <a:r>
              <a:rPr lang="en-US" altLang="ja-JP" sz="2800" dirty="0" smtClean="0"/>
              <a:t> </a:t>
            </a:r>
            <a:r>
              <a:rPr lang="en-US" altLang="ja-JP" sz="2800" dirty="0" err="1" smtClean="0"/>
              <a:t>khas</a:t>
            </a:r>
            <a:r>
              <a:rPr lang="en-US" altLang="ja-JP" sz="2800" dirty="0" smtClean="0"/>
              <a:t> </a:t>
            </a:r>
            <a:r>
              <a:rPr lang="en-US" altLang="ja-JP" sz="2800" dirty="0" err="1"/>
              <a:t>dan</a:t>
            </a:r>
            <a:r>
              <a:rPr lang="en-US" altLang="ja-JP" sz="2800" dirty="0"/>
              <a:t> </a:t>
            </a:r>
            <a:r>
              <a:rPr lang="en-US" altLang="ja-JP" sz="2800" dirty="0" err="1"/>
              <a:t>alasan</a:t>
            </a:r>
            <a:r>
              <a:rPr lang="en-US" altLang="ja-JP" sz="2800" dirty="0"/>
              <a:t> </a:t>
            </a:r>
            <a:r>
              <a:rPr lang="en-US" altLang="ja-JP" sz="2800" dirty="0" err="1"/>
              <a:t>menggunakan</a:t>
            </a:r>
            <a:r>
              <a:rPr lang="en-US" altLang="ja-JP" sz="2800" dirty="0"/>
              <a:t> </a:t>
            </a:r>
            <a:r>
              <a:rPr lang="en-US" altLang="ja-JP" sz="2800" dirty="0" err="1"/>
              <a:t>seragam</a:t>
            </a:r>
            <a:r>
              <a:rPr lang="en-US" altLang="ja-JP" sz="2800" dirty="0"/>
              <a:t> </a:t>
            </a:r>
            <a:r>
              <a:rPr lang="en-US" altLang="ja-JP" sz="2800" dirty="0" err="1"/>
              <a:t>tersebut</a:t>
            </a:r>
            <a:r>
              <a:rPr lang="en-US" altLang="ja-JP" sz="2800" dirty="0"/>
              <a:t>, </a:t>
            </a:r>
            <a:r>
              <a:rPr lang="en-US" altLang="ja-JP" sz="2800" dirty="0" err="1"/>
              <a:t>didiskusikan</a:t>
            </a:r>
            <a:r>
              <a:rPr lang="en-US" altLang="ja-JP" sz="2800" dirty="0"/>
              <a:t> </a:t>
            </a:r>
            <a:r>
              <a:rPr lang="en-US" altLang="ja-JP" sz="2800" dirty="0" err="1"/>
              <a:t>dalam</a:t>
            </a:r>
            <a:r>
              <a:rPr lang="en-US" altLang="ja-JP" sz="2800" dirty="0"/>
              <a:t> </a:t>
            </a:r>
            <a:r>
              <a:rPr lang="en-US" altLang="ja-JP" sz="2800" dirty="0" err="1"/>
              <a:t>kelompok</a:t>
            </a:r>
            <a:r>
              <a:rPr lang="en-US" altLang="ja-JP" sz="2800" dirty="0"/>
              <a:t>. </a:t>
            </a:r>
            <a:r>
              <a:rPr lang="en-US" altLang="ja-JP" sz="2800" dirty="0" err="1"/>
              <a:t>Selain</a:t>
            </a:r>
            <a:r>
              <a:rPr lang="en-US" altLang="ja-JP" sz="2800" dirty="0"/>
              <a:t> </a:t>
            </a:r>
            <a:r>
              <a:rPr lang="en-US" altLang="ja-JP" sz="2800" dirty="0" err="1"/>
              <a:t>itu</a:t>
            </a:r>
            <a:r>
              <a:rPr lang="en-US" altLang="ja-JP" sz="2800" dirty="0"/>
              <a:t>, </a:t>
            </a:r>
            <a:r>
              <a:rPr lang="en-US" altLang="ja-JP" sz="2800" dirty="0" err="1"/>
              <a:t>bandingkanlah</a:t>
            </a:r>
            <a:r>
              <a:rPr lang="en-US" altLang="ja-JP" sz="2800" dirty="0"/>
              <a:t> </a:t>
            </a:r>
            <a:r>
              <a:rPr lang="en-US" altLang="ja-JP" sz="2800" dirty="0" err="1"/>
              <a:t>dengan</a:t>
            </a:r>
            <a:r>
              <a:rPr lang="en-US" altLang="ja-JP" sz="2800" dirty="0"/>
              <a:t> </a:t>
            </a:r>
            <a:r>
              <a:rPr lang="en-US" altLang="ja-JP" sz="2800" dirty="0" err="1"/>
              <a:t>seragam</a:t>
            </a:r>
            <a:r>
              <a:rPr lang="en-US" altLang="ja-JP" sz="2800" dirty="0"/>
              <a:t> di Indonesia.</a:t>
            </a:r>
            <a:endParaRPr lang="ja-JP" altLang="ja-JP" sz="2800" dirty="0"/>
          </a:p>
          <a:p>
            <a:pPr marL="457200" lvl="0" indent="-457200">
              <a:buFont typeface="+mj-lt"/>
              <a:buAutoNum type="arabicPeriod"/>
            </a:pPr>
            <a:endParaRPr lang="en-US" altLang="ja-JP" sz="2800" dirty="0" smtClean="0"/>
          </a:p>
        </p:txBody>
      </p:sp>
      <p:sp>
        <p:nvSpPr>
          <p:cNvPr id="6" name="タイトル 1"/>
          <p:cNvSpPr txBox="1">
            <a:spLocks/>
          </p:cNvSpPr>
          <p:nvPr/>
        </p:nvSpPr>
        <p:spPr>
          <a:xfrm>
            <a:off x="154110" y="143836"/>
            <a:ext cx="9144000" cy="1080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3500" b="1" dirty="0" err="1" smtClean="0">
                <a:solidFill>
                  <a:srgbClr val="C0B400"/>
                </a:solidFill>
                <a:latin typeface="+mn-lt"/>
              </a:rPr>
              <a:t>Proyek</a:t>
            </a:r>
            <a:r>
              <a:rPr lang="ja-JP" altLang="en-US" sz="3500" b="1" dirty="0" smtClean="0">
                <a:solidFill>
                  <a:srgbClr val="C0B400"/>
                </a:solidFill>
                <a:latin typeface="+mn-lt"/>
              </a:rPr>
              <a:t>：</a:t>
            </a:r>
            <a:r>
              <a:rPr lang="en-US" altLang="ja-JP" sz="3500" b="1" dirty="0" err="1" smtClean="0">
                <a:solidFill>
                  <a:srgbClr val="C0B400"/>
                </a:solidFill>
                <a:latin typeface="+mn-lt"/>
              </a:rPr>
              <a:t>Survei</a:t>
            </a:r>
            <a:r>
              <a:rPr lang="en-US" altLang="ja-JP" sz="3500" b="1" dirty="0" smtClean="0">
                <a:solidFill>
                  <a:srgbClr val="C0B400"/>
                </a:solidFill>
                <a:latin typeface="+mn-lt"/>
              </a:rPr>
              <a:t> </a:t>
            </a:r>
            <a:r>
              <a:rPr lang="en-US" altLang="ja-JP" sz="3500" b="1" dirty="0" err="1" smtClean="0">
                <a:solidFill>
                  <a:srgbClr val="C0B400"/>
                </a:solidFill>
                <a:latin typeface="+mn-lt"/>
              </a:rPr>
              <a:t>Seragam</a:t>
            </a:r>
            <a:r>
              <a:rPr lang="en-US" altLang="ja-JP" sz="3500" b="1" dirty="0" smtClean="0">
                <a:solidFill>
                  <a:srgbClr val="C0B400"/>
                </a:solidFill>
                <a:latin typeface="+mn-lt"/>
              </a:rPr>
              <a:t> </a:t>
            </a:r>
            <a:r>
              <a:rPr lang="en-US" altLang="ja-JP" sz="3500" b="1" dirty="0" err="1" smtClean="0">
                <a:solidFill>
                  <a:srgbClr val="C0B400"/>
                </a:solidFill>
                <a:latin typeface="+mn-lt"/>
              </a:rPr>
              <a:t>Sekolah</a:t>
            </a:r>
            <a:r>
              <a:rPr lang="en-US" altLang="ja-JP" sz="3500" b="1" dirty="0" smtClean="0">
                <a:solidFill>
                  <a:srgbClr val="C0B400"/>
                </a:solidFill>
                <a:latin typeface="+mn-lt"/>
              </a:rPr>
              <a:t> di ASEAN</a:t>
            </a:r>
          </a:p>
        </p:txBody>
      </p:sp>
      <p:grpSp>
        <p:nvGrpSpPr>
          <p:cNvPr id="7" name="グループ化 6"/>
          <p:cNvGrpSpPr/>
          <p:nvPr/>
        </p:nvGrpSpPr>
        <p:grpSpPr>
          <a:xfrm>
            <a:off x="0" y="167028"/>
            <a:ext cx="9129538" cy="445404"/>
            <a:chOff x="0" y="167028"/>
            <a:chExt cx="9129538" cy="445404"/>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52466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B400"/>
        </a:solidFill>
        <a:effectLst/>
      </p:bgPr>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B80454D0-2714-4313-A551-FBBDCAEA17E9}" type="slidenum">
              <a:rPr kumimoji="1" lang="ja-JP" altLang="en-US" smtClean="0"/>
              <a:pPr/>
              <a:t>2</a:t>
            </a:fld>
            <a:endParaRPr kumimoji="1" lang="ja-JP" altLang="en-US"/>
          </a:p>
        </p:txBody>
      </p:sp>
      <p:pic>
        <p:nvPicPr>
          <p:cNvPr id="5" name="図 4"/>
          <p:cNvPicPr/>
          <p:nvPr/>
        </p:nvPicPr>
        <p:blipFill>
          <a:blip r:embed="rId3" cstate="email">
            <a:extLst>
              <a:ext uri="{28A0092B-C50C-407E-A947-70E740481C1C}">
                <a14:useLocalDpi xmlns:a14="http://schemas.microsoft.com/office/drawing/2010/main"/>
              </a:ext>
            </a:extLst>
          </a:blip>
          <a:srcRect/>
          <a:stretch>
            <a:fillRect/>
          </a:stretch>
        </p:blipFill>
        <p:spPr bwMode="auto">
          <a:xfrm>
            <a:off x="685549" y="1854963"/>
            <a:ext cx="4320000" cy="32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図 11"/>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colorTemperature colorTemp="5900"/>
                    </a14:imgEffect>
                    <a14:imgEffect>
                      <a14:saturation sat="2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a:off x="4180054" y="3272790"/>
            <a:ext cx="4320000" cy="32495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7" name="タイトル 1"/>
          <p:cNvSpPr txBox="1">
            <a:spLocks/>
          </p:cNvSpPr>
          <p:nvPr/>
        </p:nvSpPr>
        <p:spPr>
          <a:xfrm>
            <a:off x="580054" y="404664"/>
            <a:ext cx="7920000" cy="1080000"/>
          </a:xfrm>
          <a:prstGeom prst="rect">
            <a:avLst/>
          </a:prstGeom>
          <a:ln w="38100">
            <a:solidFill>
              <a:schemeClr val="bg1"/>
            </a:solidFill>
            <a:prstDash val="dash"/>
          </a:ln>
        </p:spPr>
        <p:txBody>
          <a:bodyPr vert="horz" lIns="91440" tIns="45720" rIns="91440" bIns="45720" rtlCol="0" anchor="ctr">
            <a:norm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r>
              <a:rPr lang="ja-JP" altLang="en-US" smtClean="0">
                <a:solidFill>
                  <a:schemeClr val="bg1"/>
                </a:solidFill>
              </a:rPr>
              <a:t>みて　かんがえましょう</a:t>
            </a:r>
            <a:endParaRPr lang="ja-JP" altLang="en-US" dirty="0">
              <a:solidFill>
                <a:schemeClr val="bg1"/>
              </a:solidFill>
            </a:endParaRPr>
          </a:p>
        </p:txBody>
      </p:sp>
    </p:spTree>
    <p:extLst>
      <p:ext uri="{BB962C8B-B14F-4D97-AF65-F5344CB8AC3E}">
        <p14:creationId xmlns:p14="http://schemas.microsoft.com/office/powerpoint/2010/main" val="34262728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7453" y="166191"/>
            <a:ext cx="7920000" cy="1080000"/>
          </a:xfrm>
        </p:spPr>
        <p:txBody>
          <a:bodyPr>
            <a:normAutofit/>
          </a:bodyPr>
          <a:lstStyle/>
          <a:p>
            <a:pPr algn="l"/>
            <a:r>
              <a:rPr lang="en-US" altLang="ja-JP" sz="3500" b="1" dirty="0" err="1" smtClean="0">
                <a:solidFill>
                  <a:srgbClr val="C0B400"/>
                </a:solidFill>
                <a:latin typeface="+mn-lt"/>
              </a:rPr>
              <a:t>Contoh</a:t>
            </a:r>
            <a:r>
              <a:rPr lang="en-US" altLang="ja-JP" sz="3500" b="1" dirty="0" smtClean="0">
                <a:solidFill>
                  <a:srgbClr val="C0B400"/>
                </a:solidFill>
                <a:latin typeface="+mn-lt"/>
              </a:rPr>
              <a:t> </a:t>
            </a:r>
            <a:r>
              <a:rPr lang="en-US" altLang="ja-JP" sz="3500" b="1" dirty="0" err="1" smtClean="0">
                <a:solidFill>
                  <a:srgbClr val="C0B400"/>
                </a:solidFill>
                <a:latin typeface="+mn-lt"/>
              </a:rPr>
              <a:t>Lembar</a:t>
            </a:r>
            <a:r>
              <a:rPr lang="en-US" altLang="ja-JP" sz="3500" b="1" dirty="0" smtClean="0">
                <a:solidFill>
                  <a:srgbClr val="C0B400"/>
                </a:solidFill>
                <a:latin typeface="+mn-lt"/>
              </a:rPr>
              <a:t> </a:t>
            </a:r>
            <a:r>
              <a:rPr lang="en-US" altLang="ja-JP" sz="3500" b="1" dirty="0" err="1" smtClean="0">
                <a:solidFill>
                  <a:srgbClr val="C0B400"/>
                </a:solidFill>
                <a:latin typeface="+mn-lt"/>
              </a:rPr>
              <a:t>Informasi</a:t>
            </a:r>
            <a:endParaRPr kumimoji="1" lang="ja-JP" altLang="en-US" sz="3500" b="1" dirty="0">
              <a:solidFill>
                <a:srgbClr val="C0B400"/>
              </a:solidFill>
              <a:latin typeface="+mn-lt"/>
            </a:endParaRPr>
          </a:p>
        </p:txBody>
      </p:sp>
      <p:grpSp>
        <p:nvGrpSpPr>
          <p:cNvPr id="6" name="グループ化 5"/>
          <p:cNvGrpSpPr/>
          <p:nvPr/>
        </p:nvGrpSpPr>
        <p:grpSpPr>
          <a:xfrm>
            <a:off x="0" y="167028"/>
            <a:ext cx="9129538" cy="445404"/>
            <a:chOff x="0" y="167028"/>
            <a:chExt cx="9129538" cy="445404"/>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0026" y="1107937"/>
            <a:ext cx="6106681" cy="5586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0248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4584" y="179729"/>
            <a:ext cx="8280000" cy="1080000"/>
          </a:xfrm>
        </p:spPr>
        <p:txBody>
          <a:bodyPr>
            <a:noAutofit/>
          </a:bodyPr>
          <a:lstStyle/>
          <a:p>
            <a:pPr algn="l"/>
            <a:r>
              <a:rPr lang="en-US" altLang="ja-JP" sz="3500" b="1" dirty="0" err="1" smtClean="0">
                <a:solidFill>
                  <a:srgbClr val="C0B400"/>
                </a:solidFill>
                <a:latin typeface="+mn-lt"/>
              </a:rPr>
              <a:t>Laporan</a:t>
            </a:r>
            <a:r>
              <a:rPr lang="en-US" altLang="ja-JP" sz="3500" b="1" dirty="0" smtClean="0">
                <a:solidFill>
                  <a:srgbClr val="C0B400"/>
                </a:solidFill>
                <a:latin typeface="+mn-lt"/>
              </a:rPr>
              <a:t> </a:t>
            </a:r>
            <a:r>
              <a:rPr lang="en-US" altLang="ja-JP" sz="3500" b="1" dirty="0" err="1" smtClean="0">
                <a:solidFill>
                  <a:srgbClr val="C0B400"/>
                </a:solidFill>
                <a:latin typeface="+mn-lt"/>
              </a:rPr>
              <a:t>Hasil</a:t>
            </a:r>
            <a:r>
              <a:rPr lang="en-US" altLang="ja-JP" sz="3500" b="1" dirty="0" smtClean="0">
                <a:solidFill>
                  <a:srgbClr val="C0B400"/>
                </a:solidFill>
                <a:latin typeface="+mn-lt"/>
              </a:rPr>
              <a:t> </a:t>
            </a:r>
            <a:r>
              <a:rPr lang="en-US" altLang="ja-JP" sz="3500" b="1" dirty="0" err="1" smtClean="0">
                <a:solidFill>
                  <a:srgbClr val="C0B400"/>
                </a:solidFill>
                <a:latin typeface="+mn-lt"/>
              </a:rPr>
              <a:t>Survei</a:t>
            </a:r>
            <a:endParaRPr kumimoji="1" lang="ja-JP" altLang="en-US" sz="3500" b="1" dirty="0">
              <a:solidFill>
                <a:srgbClr val="C0B400"/>
              </a:solidFill>
              <a:latin typeface="+mn-lt"/>
            </a:endParaRPr>
          </a:p>
        </p:txBody>
      </p:sp>
      <p:sp>
        <p:nvSpPr>
          <p:cNvPr id="3" name="コンテンツ プレースホルダー 2"/>
          <p:cNvSpPr>
            <a:spLocks noGrp="1"/>
          </p:cNvSpPr>
          <p:nvPr>
            <p:ph idx="1"/>
          </p:nvPr>
        </p:nvSpPr>
        <p:spPr>
          <a:xfrm>
            <a:off x="250958" y="1521588"/>
            <a:ext cx="8596354" cy="5184078"/>
          </a:xfrm>
        </p:spPr>
        <p:txBody>
          <a:bodyPr>
            <a:normAutofit/>
          </a:bodyPr>
          <a:lstStyle/>
          <a:p>
            <a:pPr marL="457200" lvl="0" indent="-457200" algn="just">
              <a:buFont typeface="+mj-lt"/>
              <a:buAutoNum type="arabicPeriod"/>
            </a:pPr>
            <a:r>
              <a:rPr lang="en-US" altLang="ja-JP" sz="2800" dirty="0" err="1" smtClean="0"/>
              <a:t>Setiap</a:t>
            </a:r>
            <a:r>
              <a:rPr lang="en-US" altLang="ja-JP" sz="2800" dirty="0" smtClean="0"/>
              <a:t> </a:t>
            </a:r>
            <a:r>
              <a:rPr lang="en-US" altLang="ja-JP" sz="2800" dirty="0" err="1" smtClean="0"/>
              <a:t>kelompok</a:t>
            </a:r>
            <a:r>
              <a:rPr lang="en-US" altLang="ja-JP" sz="2800" dirty="0" smtClean="0"/>
              <a:t> </a:t>
            </a:r>
            <a:r>
              <a:rPr lang="en-US" altLang="ja-JP" sz="2800" dirty="0" err="1"/>
              <a:t>mempresentasikan</a:t>
            </a:r>
            <a:r>
              <a:rPr lang="en-US" altLang="ja-JP" sz="2800" dirty="0"/>
              <a:t> </a:t>
            </a:r>
            <a:r>
              <a:rPr lang="en-US" altLang="ja-JP" sz="2800" dirty="0" err="1"/>
              <a:t>informasi</a:t>
            </a:r>
            <a:r>
              <a:rPr lang="en-US" altLang="ja-JP" sz="2800" dirty="0"/>
              <a:t> </a:t>
            </a:r>
            <a:r>
              <a:rPr lang="en-US" altLang="ja-JP" sz="2800" dirty="0" err="1"/>
              <a:t>dan</a:t>
            </a:r>
            <a:r>
              <a:rPr lang="en-US" altLang="ja-JP" sz="2800" dirty="0"/>
              <a:t> </a:t>
            </a:r>
            <a:r>
              <a:rPr lang="en-US" altLang="ja-JP" sz="2800" dirty="0" err="1"/>
              <a:t>gambar</a:t>
            </a:r>
            <a:r>
              <a:rPr lang="en-US" altLang="ja-JP" sz="2800" dirty="0"/>
              <a:t> </a:t>
            </a:r>
            <a:r>
              <a:rPr lang="en-US" altLang="ja-JP" sz="2800" dirty="0" err="1"/>
              <a:t>mengenai</a:t>
            </a:r>
            <a:r>
              <a:rPr lang="en-US" altLang="ja-JP" sz="2800" dirty="0"/>
              <a:t> </a:t>
            </a:r>
            <a:r>
              <a:rPr lang="en-US" altLang="ja-JP" sz="2800" dirty="0" err="1"/>
              <a:t>hasil</a:t>
            </a:r>
            <a:r>
              <a:rPr lang="en-US" altLang="ja-JP" sz="2800" dirty="0"/>
              <a:t> </a:t>
            </a:r>
            <a:r>
              <a:rPr lang="en-US" altLang="ja-JP" sz="2800" dirty="0" err="1"/>
              <a:t>survei</a:t>
            </a:r>
            <a:r>
              <a:rPr lang="en-US" altLang="ja-JP" sz="2800" dirty="0"/>
              <a:t> </a:t>
            </a:r>
            <a:r>
              <a:rPr lang="en-US" altLang="ja-JP" sz="2800" dirty="0" err="1"/>
              <a:t>terhadap</a:t>
            </a:r>
            <a:r>
              <a:rPr lang="en-US" altLang="ja-JP" sz="2800" dirty="0"/>
              <a:t> </a:t>
            </a:r>
            <a:r>
              <a:rPr lang="en-US" altLang="ja-JP" sz="2800" dirty="0" err="1" smtClean="0"/>
              <a:t>negara</a:t>
            </a:r>
            <a:r>
              <a:rPr lang="en-US" altLang="ja-JP" sz="2800" dirty="0" smtClean="0"/>
              <a:t> </a:t>
            </a:r>
            <a:r>
              <a:rPr lang="en-US" altLang="ja-JP" sz="2800" dirty="0" err="1"/>
              <a:t>tersebut</a:t>
            </a:r>
            <a:r>
              <a:rPr lang="en-US" altLang="ja-JP" sz="2800" dirty="0"/>
              <a:t>. </a:t>
            </a:r>
          </a:p>
          <a:p>
            <a:pPr marL="457200" lvl="0" indent="-457200" algn="just">
              <a:buFont typeface="+mj-lt"/>
              <a:buAutoNum type="arabicPeriod"/>
            </a:pPr>
            <a:r>
              <a:rPr lang="en-US" altLang="ja-JP" sz="2800" dirty="0" err="1" smtClean="0"/>
              <a:t>Buatlah</a:t>
            </a:r>
            <a:r>
              <a:rPr lang="en-US" altLang="ja-JP" sz="2800" dirty="0" smtClean="0"/>
              <a:t> </a:t>
            </a:r>
            <a:r>
              <a:rPr lang="en-US" altLang="ja-JP" sz="2800" dirty="0" err="1"/>
              <a:t>lembar</a:t>
            </a:r>
            <a:r>
              <a:rPr lang="en-US" altLang="ja-JP" sz="2800" dirty="0"/>
              <a:t> </a:t>
            </a:r>
            <a:r>
              <a:rPr lang="en-US" altLang="ja-JP" sz="2800" dirty="0" err="1" smtClean="0"/>
              <a:t>informasi</a:t>
            </a:r>
            <a:r>
              <a:rPr lang="en-US" altLang="ja-JP" sz="2800" dirty="0" smtClean="0"/>
              <a:t>/poster </a:t>
            </a:r>
            <a:r>
              <a:rPr lang="en-US" altLang="ja-JP" sz="2800" dirty="0" err="1"/>
              <a:t>untuk</a:t>
            </a:r>
            <a:r>
              <a:rPr lang="en-US" altLang="ja-JP" sz="2800" dirty="0"/>
              <a:t> </a:t>
            </a:r>
            <a:r>
              <a:rPr lang="en-US" altLang="ja-JP" sz="2800" dirty="0" err="1"/>
              <a:t>membantu</a:t>
            </a:r>
            <a:r>
              <a:rPr lang="en-US" altLang="ja-JP" sz="2800" dirty="0"/>
              <a:t> </a:t>
            </a:r>
            <a:r>
              <a:rPr lang="en-US" altLang="ja-JP" sz="2800" dirty="0" err="1"/>
              <a:t>saat</a:t>
            </a:r>
            <a:r>
              <a:rPr lang="en-US" altLang="ja-JP" sz="2800" dirty="0"/>
              <a:t> </a:t>
            </a:r>
            <a:r>
              <a:rPr lang="en-US" altLang="ja-JP" sz="2800" dirty="0" err="1"/>
              <a:t>presentasi</a:t>
            </a:r>
            <a:r>
              <a:rPr lang="en-US" altLang="ja-JP" sz="2800" dirty="0"/>
              <a:t>. </a:t>
            </a:r>
            <a:r>
              <a:rPr lang="en-US" altLang="ja-JP" sz="2800" dirty="0" err="1"/>
              <a:t>Lembar</a:t>
            </a:r>
            <a:r>
              <a:rPr lang="en-US" altLang="ja-JP" sz="2800" dirty="0"/>
              <a:t> </a:t>
            </a:r>
            <a:r>
              <a:rPr lang="en-US" altLang="ja-JP" sz="2800" dirty="0" err="1"/>
              <a:t>informasi</a:t>
            </a:r>
            <a:r>
              <a:rPr lang="en-US" altLang="ja-JP" sz="2800" dirty="0"/>
              <a:t> </a:t>
            </a:r>
            <a:r>
              <a:rPr lang="en-US" altLang="ja-JP" sz="2800" dirty="0" err="1"/>
              <a:t>bisa</a:t>
            </a:r>
            <a:r>
              <a:rPr lang="en-US" altLang="ja-JP" sz="2800" dirty="0"/>
              <a:t> </a:t>
            </a:r>
            <a:r>
              <a:rPr lang="en-US" altLang="ja-JP" sz="2800" dirty="0" err="1"/>
              <a:t>diisi</a:t>
            </a:r>
            <a:r>
              <a:rPr lang="en-US" altLang="ja-JP" sz="2800" dirty="0"/>
              <a:t> </a:t>
            </a:r>
            <a:r>
              <a:rPr lang="en-US" altLang="ja-JP" sz="2800" dirty="0" err="1"/>
              <a:t>dengan</a:t>
            </a:r>
            <a:r>
              <a:rPr lang="en-US" altLang="ja-JP" sz="2800" dirty="0"/>
              <a:t> </a:t>
            </a:r>
            <a:r>
              <a:rPr lang="en-US" altLang="ja-JP" sz="2800" dirty="0" err="1"/>
              <a:t>foto</a:t>
            </a:r>
            <a:r>
              <a:rPr lang="en-US" altLang="ja-JP" sz="2800" dirty="0"/>
              <a:t> </a:t>
            </a:r>
            <a:r>
              <a:rPr lang="en-US" altLang="ja-JP" sz="2800" dirty="0" err="1"/>
              <a:t>atau</a:t>
            </a:r>
            <a:r>
              <a:rPr lang="en-US" altLang="ja-JP" sz="2800" dirty="0"/>
              <a:t> </a:t>
            </a:r>
            <a:r>
              <a:rPr lang="en-US" altLang="ja-JP" sz="2800" dirty="0" err="1"/>
              <a:t>ilustrasi</a:t>
            </a:r>
            <a:r>
              <a:rPr lang="en-US" altLang="ja-JP" sz="2800" dirty="0"/>
              <a:t> </a:t>
            </a:r>
            <a:r>
              <a:rPr lang="en-US" altLang="ja-JP" sz="2800" dirty="0" err="1"/>
              <a:t>selain</a:t>
            </a:r>
            <a:r>
              <a:rPr lang="en-US" altLang="ja-JP" sz="2800" dirty="0"/>
              <a:t> </a:t>
            </a:r>
            <a:r>
              <a:rPr lang="en-US" altLang="ja-JP" sz="2800" dirty="0" err="1"/>
              <a:t>informasi</a:t>
            </a:r>
            <a:r>
              <a:rPr lang="en-US" altLang="ja-JP" sz="2800" dirty="0"/>
              <a:t> yang </a:t>
            </a:r>
            <a:r>
              <a:rPr lang="en-US" altLang="ja-JP" sz="2800" dirty="0" err="1"/>
              <a:t>diperoleh</a:t>
            </a:r>
            <a:r>
              <a:rPr lang="en-US" altLang="ja-JP" sz="2800" dirty="0"/>
              <a:t>. </a:t>
            </a:r>
            <a:r>
              <a:rPr lang="en-US" altLang="ja-JP" sz="2800" dirty="0" err="1"/>
              <a:t>Saat</a:t>
            </a:r>
            <a:r>
              <a:rPr lang="en-US" altLang="ja-JP" sz="2800" dirty="0"/>
              <a:t> </a:t>
            </a:r>
            <a:r>
              <a:rPr lang="en-US" altLang="ja-JP" sz="2800" dirty="0" err="1"/>
              <a:t>menggunakan</a:t>
            </a:r>
            <a:r>
              <a:rPr lang="en-US" altLang="ja-JP" sz="2800" dirty="0"/>
              <a:t> </a:t>
            </a:r>
            <a:r>
              <a:rPr lang="en-US" altLang="ja-JP" sz="2800" dirty="0" err="1"/>
              <a:t>foto</a:t>
            </a:r>
            <a:r>
              <a:rPr lang="en-US" altLang="ja-JP" sz="2800" dirty="0"/>
              <a:t>, </a:t>
            </a:r>
            <a:r>
              <a:rPr lang="en-US" altLang="ja-JP" sz="2800" dirty="0" err="1"/>
              <a:t>jangan</a:t>
            </a:r>
            <a:r>
              <a:rPr lang="en-US" altLang="ja-JP" sz="2800" dirty="0"/>
              <a:t> </a:t>
            </a:r>
            <a:r>
              <a:rPr lang="en-US" altLang="ja-JP" sz="2800" dirty="0" err="1"/>
              <a:t>lupa</a:t>
            </a:r>
            <a:r>
              <a:rPr lang="en-US" altLang="ja-JP" sz="2800" dirty="0"/>
              <a:t> </a:t>
            </a:r>
            <a:r>
              <a:rPr lang="en-US" altLang="ja-JP" sz="2800" dirty="0" err="1"/>
              <a:t>menuliskan</a:t>
            </a:r>
            <a:r>
              <a:rPr lang="en-US" altLang="ja-JP" sz="2800" dirty="0"/>
              <a:t> </a:t>
            </a:r>
            <a:r>
              <a:rPr lang="en-US" altLang="ja-JP" sz="2800" dirty="0" err="1"/>
              <a:t>juga</a:t>
            </a:r>
            <a:r>
              <a:rPr lang="en-US" altLang="ja-JP" sz="2800" dirty="0"/>
              <a:t> </a:t>
            </a:r>
            <a:r>
              <a:rPr lang="en-US" altLang="ja-JP" sz="2800" dirty="0" err="1"/>
              <a:t>sumber</a:t>
            </a:r>
            <a:r>
              <a:rPr lang="en-US" altLang="ja-JP" sz="2800" dirty="0"/>
              <a:t> </a:t>
            </a:r>
            <a:r>
              <a:rPr lang="en-US" altLang="ja-JP" sz="2800" dirty="0" err="1"/>
              <a:t>informasi</a:t>
            </a:r>
            <a:r>
              <a:rPr lang="en-US" altLang="ja-JP" sz="2800" dirty="0"/>
              <a:t> </a:t>
            </a:r>
            <a:r>
              <a:rPr lang="en-US" altLang="ja-JP" sz="2800" dirty="0" err="1"/>
              <a:t>tersebut</a:t>
            </a:r>
            <a:r>
              <a:rPr lang="en-US" altLang="ja-JP" sz="2800" dirty="0"/>
              <a:t>. </a:t>
            </a:r>
          </a:p>
          <a:p>
            <a:pPr marL="457200" lvl="0" indent="-457200" algn="just">
              <a:buFont typeface="+mj-lt"/>
              <a:buAutoNum type="arabicPeriod"/>
            </a:pPr>
            <a:r>
              <a:rPr lang="en-US" altLang="ja-JP" sz="2800" dirty="0" err="1" smtClean="0"/>
              <a:t>Setelah</a:t>
            </a:r>
            <a:r>
              <a:rPr lang="en-US" altLang="ja-JP" sz="2800" dirty="0" smtClean="0"/>
              <a:t> </a:t>
            </a:r>
            <a:r>
              <a:rPr lang="en-US" altLang="ja-JP" sz="2800" dirty="0" err="1"/>
              <a:t>selesai</a:t>
            </a:r>
            <a:r>
              <a:rPr lang="en-US" altLang="ja-JP" sz="2800" dirty="0"/>
              <a:t> </a:t>
            </a:r>
            <a:r>
              <a:rPr lang="en-US" altLang="ja-JP" sz="2800" dirty="0" err="1"/>
              <a:t>mempresentasikan</a:t>
            </a:r>
            <a:r>
              <a:rPr lang="en-US" altLang="ja-JP" sz="2800" dirty="0"/>
              <a:t>, </a:t>
            </a:r>
            <a:r>
              <a:rPr lang="en-US" altLang="ja-JP" sz="2800" dirty="0" err="1"/>
              <a:t>seluruh</a:t>
            </a:r>
            <a:r>
              <a:rPr lang="en-US" altLang="ja-JP" sz="2800" dirty="0"/>
              <a:t> </a:t>
            </a:r>
            <a:r>
              <a:rPr lang="en-US" altLang="ja-JP" sz="2800" dirty="0" err="1"/>
              <a:t>siswa</a:t>
            </a:r>
            <a:r>
              <a:rPr lang="en-US" altLang="ja-JP" sz="2800" dirty="0"/>
              <a:t> </a:t>
            </a:r>
            <a:r>
              <a:rPr lang="en-US" altLang="ja-JP" sz="2800" dirty="0" err="1"/>
              <a:t>mendiskusikan</a:t>
            </a:r>
            <a:r>
              <a:rPr lang="en-US" altLang="ja-JP" sz="2800" dirty="0"/>
              <a:t> </a:t>
            </a:r>
            <a:r>
              <a:rPr lang="en-US" altLang="ja-JP" sz="2800" dirty="0" err="1"/>
              <a:t>sekali</a:t>
            </a:r>
            <a:r>
              <a:rPr lang="en-US" altLang="ja-JP" sz="2800" dirty="0"/>
              <a:t> </a:t>
            </a:r>
            <a:r>
              <a:rPr lang="en-US" altLang="ja-JP" sz="2800" dirty="0" err="1"/>
              <a:t>lagi</a:t>
            </a:r>
            <a:r>
              <a:rPr lang="en-US" altLang="ja-JP" sz="2800" dirty="0"/>
              <a:t> </a:t>
            </a:r>
            <a:r>
              <a:rPr lang="en-US" altLang="ja-JP" sz="2800" dirty="0" err="1"/>
              <a:t>mengenai</a:t>
            </a:r>
            <a:r>
              <a:rPr lang="en-US" altLang="ja-JP" sz="2800" dirty="0"/>
              <a:t> </a:t>
            </a:r>
            <a:r>
              <a:rPr lang="en-US" altLang="ja-JP" sz="2800" dirty="0" err="1"/>
              <a:t>ciri</a:t>
            </a:r>
            <a:r>
              <a:rPr lang="en-US" altLang="ja-JP" sz="2800" dirty="0"/>
              <a:t> </a:t>
            </a:r>
            <a:r>
              <a:rPr lang="en-US" altLang="ja-JP" sz="2800" dirty="0" err="1"/>
              <a:t>khas</a:t>
            </a:r>
            <a:r>
              <a:rPr lang="en-US" altLang="ja-JP" sz="2800" dirty="0"/>
              <a:t> </a:t>
            </a:r>
            <a:r>
              <a:rPr lang="en-US" altLang="ja-JP" sz="2800" dirty="0" err="1"/>
              <a:t>masing-masing</a:t>
            </a:r>
            <a:r>
              <a:rPr lang="en-US" altLang="ja-JP" sz="2800" dirty="0"/>
              <a:t> </a:t>
            </a:r>
            <a:r>
              <a:rPr lang="en-US" altLang="ja-JP" sz="2800" dirty="0" err="1"/>
              <a:t>negara</a:t>
            </a:r>
            <a:r>
              <a:rPr lang="en-US" altLang="ja-JP" sz="2800" dirty="0"/>
              <a:t> </a:t>
            </a:r>
            <a:r>
              <a:rPr lang="en-US" altLang="ja-JP" sz="2800" dirty="0" err="1"/>
              <a:t>dan</a:t>
            </a:r>
            <a:r>
              <a:rPr lang="en-US" altLang="ja-JP" sz="2800" dirty="0"/>
              <a:t> </a:t>
            </a:r>
            <a:r>
              <a:rPr lang="en-US" altLang="ja-JP" sz="2800" dirty="0" err="1"/>
              <a:t>perbedaannya</a:t>
            </a:r>
            <a:r>
              <a:rPr lang="en-US" altLang="ja-JP" sz="2800" dirty="0"/>
              <a:t> </a:t>
            </a:r>
            <a:r>
              <a:rPr lang="en-US" altLang="ja-JP" sz="2800" dirty="0" err="1"/>
              <a:t>dengan</a:t>
            </a:r>
            <a:r>
              <a:rPr lang="en-US" altLang="ja-JP" sz="2800" dirty="0"/>
              <a:t> </a:t>
            </a:r>
            <a:r>
              <a:rPr lang="en-US" altLang="ja-JP" sz="2800" dirty="0" err="1"/>
              <a:t>negara</a:t>
            </a:r>
            <a:r>
              <a:rPr lang="en-US" altLang="ja-JP" sz="2800" dirty="0"/>
              <a:t> lain. </a:t>
            </a:r>
            <a:endParaRPr lang="ja-JP" altLang="ja-JP" sz="2800" dirty="0"/>
          </a:p>
          <a:p>
            <a:pPr marL="457200" lvl="0" indent="-457200">
              <a:buFont typeface="+mj-lt"/>
              <a:buAutoNum type="arabicPeriod"/>
            </a:pPr>
            <a:endParaRPr lang="en-US" altLang="ja-JP" sz="2800" dirty="0" smtClean="0"/>
          </a:p>
        </p:txBody>
      </p:sp>
      <p:grpSp>
        <p:nvGrpSpPr>
          <p:cNvPr id="5" name="グループ化 4"/>
          <p:cNvGrpSpPr/>
          <p:nvPr/>
        </p:nvGrpSpPr>
        <p:grpSpPr>
          <a:xfrm>
            <a:off x="0" y="167028"/>
            <a:ext cx="9129538" cy="445404"/>
            <a:chOff x="0" y="167028"/>
            <a:chExt cx="9129538" cy="445404"/>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39303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69778" y="156709"/>
            <a:ext cx="7920000" cy="1080000"/>
          </a:xfrm>
        </p:spPr>
        <p:txBody>
          <a:bodyPr>
            <a:normAutofit/>
          </a:bodyPr>
          <a:lstStyle/>
          <a:p>
            <a:pPr algn="l"/>
            <a:r>
              <a:rPr kumimoji="1" lang="en-US" altLang="ja-JP" sz="3500" b="1" dirty="0" err="1" smtClean="0">
                <a:solidFill>
                  <a:srgbClr val="C0B400"/>
                </a:solidFill>
                <a:latin typeface="+mn-lt"/>
              </a:rPr>
              <a:t>Contoh</a:t>
            </a:r>
            <a:r>
              <a:rPr kumimoji="1" lang="ja-JP" altLang="en-US" sz="3500" b="1" dirty="0" smtClean="0">
                <a:solidFill>
                  <a:srgbClr val="C0B400"/>
                </a:solidFill>
                <a:latin typeface="+mn-lt"/>
              </a:rPr>
              <a:t> </a:t>
            </a:r>
            <a:r>
              <a:rPr lang="en-US" altLang="ja-JP" sz="3500" b="1" dirty="0" err="1" smtClean="0">
                <a:solidFill>
                  <a:srgbClr val="C0B400"/>
                </a:solidFill>
                <a:latin typeface="+mn-lt"/>
              </a:rPr>
              <a:t>Presentasi</a:t>
            </a:r>
            <a:r>
              <a:rPr kumimoji="1" lang="ja-JP" altLang="en-US" sz="3500" b="1" dirty="0" smtClean="0">
                <a:solidFill>
                  <a:srgbClr val="C0B400"/>
                </a:solidFill>
                <a:latin typeface="+mn-lt"/>
              </a:rPr>
              <a:t>　</a:t>
            </a:r>
            <a:endParaRPr kumimoji="1" lang="ja-JP" altLang="en-US" sz="3500" b="1" dirty="0">
              <a:solidFill>
                <a:srgbClr val="C0B400"/>
              </a:solidFill>
              <a:latin typeface="+mn-lt"/>
            </a:endParaRPr>
          </a:p>
        </p:txBody>
      </p:sp>
      <p:grpSp>
        <p:nvGrpSpPr>
          <p:cNvPr id="9" name="グループ化 8"/>
          <p:cNvGrpSpPr/>
          <p:nvPr/>
        </p:nvGrpSpPr>
        <p:grpSpPr>
          <a:xfrm>
            <a:off x="0" y="167028"/>
            <a:ext cx="9129538" cy="445404"/>
            <a:chOff x="0" y="167028"/>
            <a:chExt cx="9129538" cy="445404"/>
          </a:xfrm>
        </p:grpSpPr>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 name="11080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extLst>
              <a:ext uri="{28A0092B-C50C-407E-A947-70E740481C1C}">
                <a14:useLocalDpi xmlns:a14="http://schemas.microsoft.com/office/drawing/2010/main" val="0"/>
              </a:ext>
            </a:extLst>
          </a:blip>
          <a:stretch>
            <a:fillRect/>
          </a:stretch>
        </p:blipFill>
        <p:spPr>
          <a:xfrm>
            <a:off x="3696432" y="466373"/>
            <a:ext cx="504225" cy="486000"/>
          </a:xfrm>
          <a:prstGeom prst="rect">
            <a:avLst/>
          </a:prstGeom>
        </p:spPr>
      </p:pic>
      <p:pic>
        <p:nvPicPr>
          <p:cNvPr id="1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3844" y="5466977"/>
            <a:ext cx="942975"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角丸四角形吹き出し 4"/>
          <p:cNvSpPr/>
          <p:nvPr/>
        </p:nvSpPr>
        <p:spPr>
          <a:xfrm>
            <a:off x="293397" y="1237020"/>
            <a:ext cx="8003484" cy="4069400"/>
          </a:xfrm>
          <a:prstGeom prst="wedgeRoundRectCallout">
            <a:avLst>
              <a:gd name="adj1" fmla="val 46485"/>
              <a:gd name="adj2" fmla="val 64164"/>
              <a:gd name="adj3" fmla="val 16667"/>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t" anchorCtr="0"/>
          <a:lstStyle/>
          <a:p>
            <a:pPr marL="266700"/>
            <a:r>
              <a:rPr lang="ja-JP" altLang="ja-JP" sz="2400" dirty="0" smtClean="0">
                <a:solidFill>
                  <a:srgbClr val="000000"/>
                </a:solidFill>
              </a:rPr>
              <a:t>わたし</a:t>
            </a:r>
            <a:r>
              <a:rPr lang="ja-JP" altLang="en-US" sz="2400" dirty="0" smtClean="0">
                <a:solidFill>
                  <a:srgbClr val="000000"/>
                </a:solidFill>
              </a:rPr>
              <a:t>たちは　ベトナムについて　はっぴょうします</a:t>
            </a:r>
            <a:r>
              <a:rPr lang="ja-JP" altLang="ja-JP" sz="2400" dirty="0" smtClean="0">
                <a:solidFill>
                  <a:srgbClr val="000000"/>
                </a:solidFill>
              </a:rPr>
              <a:t>。</a:t>
            </a:r>
            <a:endParaRPr lang="ja-JP" altLang="ja-JP" sz="2400" dirty="0">
              <a:solidFill>
                <a:srgbClr val="000000"/>
              </a:solidFill>
            </a:endParaRPr>
          </a:p>
          <a:p>
            <a:pPr marL="266700">
              <a:spcAft>
                <a:spcPts val="1200"/>
              </a:spcAft>
            </a:pPr>
            <a:r>
              <a:rPr lang="en-US" altLang="ja-JP" sz="2000" dirty="0" err="1" smtClean="0">
                <a:solidFill>
                  <a:srgbClr val="000000"/>
                </a:solidFill>
              </a:rPr>
              <a:t>Watashitachi</a:t>
            </a:r>
            <a:r>
              <a:rPr lang="en-US" altLang="ja-JP" sz="2000" dirty="0" smtClean="0">
                <a:solidFill>
                  <a:srgbClr val="000000"/>
                </a:solidFill>
              </a:rPr>
              <a:t> </a:t>
            </a:r>
            <a:r>
              <a:rPr lang="en-US" altLang="ja-JP" sz="2000" dirty="0" err="1" smtClean="0">
                <a:solidFill>
                  <a:srgbClr val="000000"/>
                </a:solidFill>
              </a:rPr>
              <a:t>wa</a:t>
            </a:r>
            <a:r>
              <a:rPr lang="en-US" altLang="ja-JP" sz="2000" dirty="0" smtClean="0">
                <a:solidFill>
                  <a:srgbClr val="000000"/>
                </a:solidFill>
              </a:rPr>
              <a:t> </a:t>
            </a:r>
            <a:r>
              <a:rPr lang="en-US" altLang="ja-JP" sz="2000" dirty="0" err="1" smtClean="0">
                <a:solidFill>
                  <a:srgbClr val="000000"/>
                </a:solidFill>
              </a:rPr>
              <a:t>betonamu</a:t>
            </a:r>
            <a:r>
              <a:rPr lang="en-US" altLang="ja-JP" sz="2000" dirty="0" smtClean="0">
                <a:solidFill>
                  <a:srgbClr val="000000"/>
                </a:solidFill>
              </a:rPr>
              <a:t> </a:t>
            </a:r>
            <a:r>
              <a:rPr lang="en-US" altLang="ja-JP" sz="2000" dirty="0" err="1" smtClean="0">
                <a:solidFill>
                  <a:srgbClr val="000000"/>
                </a:solidFill>
              </a:rPr>
              <a:t>ni</a:t>
            </a:r>
            <a:r>
              <a:rPr lang="en-US" altLang="ja-JP" sz="2000" dirty="0" smtClean="0">
                <a:solidFill>
                  <a:srgbClr val="000000"/>
                </a:solidFill>
              </a:rPr>
              <a:t> </a:t>
            </a:r>
            <a:r>
              <a:rPr lang="en-US" altLang="ja-JP" sz="2000" dirty="0" err="1" smtClean="0">
                <a:solidFill>
                  <a:srgbClr val="000000"/>
                </a:solidFill>
              </a:rPr>
              <a:t>tsuite</a:t>
            </a:r>
            <a:r>
              <a:rPr lang="en-US" altLang="ja-JP" sz="2000" dirty="0" smtClean="0">
                <a:solidFill>
                  <a:srgbClr val="000000"/>
                </a:solidFill>
              </a:rPr>
              <a:t> </a:t>
            </a:r>
            <a:r>
              <a:rPr lang="en-US" altLang="ja-JP" sz="2000" dirty="0" err="1" smtClean="0">
                <a:solidFill>
                  <a:srgbClr val="000000"/>
                </a:solidFill>
              </a:rPr>
              <a:t>happyou</a:t>
            </a:r>
            <a:r>
              <a:rPr lang="en-US" altLang="ja-JP" sz="2000" dirty="0" err="1">
                <a:solidFill>
                  <a:srgbClr val="000000"/>
                </a:solidFill>
              </a:rPr>
              <a:t>-</a:t>
            </a:r>
            <a:r>
              <a:rPr lang="en-US" altLang="ja-JP" sz="2000" dirty="0" err="1" smtClean="0">
                <a:solidFill>
                  <a:srgbClr val="000000"/>
                </a:solidFill>
              </a:rPr>
              <a:t>shimasu</a:t>
            </a:r>
            <a:r>
              <a:rPr lang="en-US" altLang="ja-JP" sz="2000" dirty="0">
                <a:solidFill>
                  <a:srgbClr val="000000"/>
                </a:solidFill>
              </a:rPr>
              <a:t>.</a:t>
            </a:r>
            <a:endParaRPr lang="ja-JP" altLang="ja-JP" sz="2000" dirty="0">
              <a:solidFill>
                <a:srgbClr val="000000"/>
              </a:solidFill>
            </a:endParaRPr>
          </a:p>
          <a:p>
            <a:pPr marL="266700"/>
            <a:r>
              <a:rPr lang="ja-JP" altLang="en-US" sz="2400" dirty="0" smtClean="0">
                <a:solidFill>
                  <a:srgbClr val="000000"/>
                </a:solidFill>
              </a:rPr>
              <a:t>ベトナムの　せいふくは　しろです。</a:t>
            </a:r>
            <a:endParaRPr lang="en-US" altLang="ja-JP" sz="2400" dirty="0" smtClean="0">
              <a:solidFill>
                <a:srgbClr val="000000"/>
              </a:solidFill>
            </a:endParaRPr>
          </a:p>
          <a:p>
            <a:pPr marL="266700">
              <a:spcAft>
                <a:spcPts val="2400"/>
              </a:spcAft>
            </a:pPr>
            <a:r>
              <a:rPr lang="en-US" altLang="ja-JP" sz="2000" dirty="0" err="1" smtClean="0">
                <a:solidFill>
                  <a:srgbClr val="000000"/>
                </a:solidFill>
              </a:rPr>
              <a:t>Betonamu</a:t>
            </a:r>
            <a:r>
              <a:rPr lang="en-US" altLang="ja-JP" sz="2000" dirty="0" smtClean="0">
                <a:solidFill>
                  <a:srgbClr val="000000"/>
                </a:solidFill>
              </a:rPr>
              <a:t> no </a:t>
            </a:r>
            <a:r>
              <a:rPr lang="en-US" altLang="ja-JP" sz="2000" dirty="0" err="1" smtClean="0">
                <a:solidFill>
                  <a:srgbClr val="000000"/>
                </a:solidFill>
              </a:rPr>
              <a:t>seifuku</a:t>
            </a:r>
            <a:r>
              <a:rPr lang="en-US" altLang="ja-JP" sz="2000" dirty="0" smtClean="0">
                <a:solidFill>
                  <a:srgbClr val="000000"/>
                </a:solidFill>
              </a:rPr>
              <a:t> </a:t>
            </a:r>
            <a:r>
              <a:rPr lang="en-US" altLang="ja-JP" sz="2000" dirty="0" err="1" smtClean="0">
                <a:solidFill>
                  <a:srgbClr val="000000"/>
                </a:solidFill>
              </a:rPr>
              <a:t>wa</a:t>
            </a:r>
            <a:r>
              <a:rPr lang="en-US" altLang="ja-JP" sz="2000" dirty="0" smtClean="0">
                <a:solidFill>
                  <a:srgbClr val="000000"/>
                </a:solidFill>
              </a:rPr>
              <a:t> </a:t>
            </a:r>
            <a:r>
              <a:rPr lang="en-US" altLang="ja-JP" sz="2000" dirty="0" err="1" smtClean="0">
                <a:solidFill>
                  <a:srgbClr val="000000"/>
                </a:solidFill>
              </a:rPr>
              <a:t>shiro</a:t>
            </a:r>
            <a:r>
              <a:rPr lang="en-US" altLang="ja-JP" sz="2000" dirty="0" smtClean="0">
                <a:solidFill>
                  <a:srgbClr val="000000"/>
                </a:solidFill>
              </a:rPr>
              <a:t> </a:t>
            </a:r>
            <a:r>
              <a:rPr lang="en-US" altLang="ja-JP" sz="2000" dirty="0" err="1" smtClean="0">
                <a:solidFill>
                  <a:srgbClr val="000000"/>
                </a:solidFill>
              </a:rPr>
              <a:t>desu</a:t>
            </a:r>
            <a:r>
              <a:rPr lang="en-US" altLang="ja-JP" sz="2000" dirty="0">
                <a:solidFill>
                  <a:srgbClr val="000000"/>
                </a:solidFill>
              </a:rPr>
              <a:t>.</a:t>
            </a:r>
            <a:endParaRPr lang="ja-JP" altLang="ja-JP" sz="2000" dirty="0">
              <a:solidFill>
                <a:srgbClr val="000000"/>
              </a:solidFill>
            </a:endParaRPr>
          </a:p>
          <a:p>
            <a:pPr marL="723900" indent="-457200">
              <a:buFont typeface="+mj-ea"/>
              <a:buAutoNum type="circleNumDbPlain"/>
            </a:pPr>
            <a:r>
              <a:rPr lang="en-US" altLang="ja-JP" sz="2000" dirty="0" err="1" smtClean="0">
                <a:solidFill>
                  <a:schemeClr val="tx1"/>
                </a:solidFill>
              </a:rPr>
              <a:t>Kekhasan</a:t>
            </a:r>
            <a:r>
              <a:rPr lang="en-US" altLang="ja-JP" sz="2000" dirty="0" smtClean="0">
                <a:solidFill>
                  <a:schemeClr val="tx1"/>
                </a:solidFill>
              </a:rPr>
              <a:t> </a:t>
            </a:r>
            <a:r>
              <a:rPr lang="en-US" altLang="ja-JP" sz="2000" dirty="0" err="1">
                <a:solidFill>
                  <a:schemeClr val="tx1"/>
                </a:solidFill>
              </a:rPr>
              <a:t>seragam</a:t>
            </a:r>
            <a:r>
              <a:rPr lang="en-US" altLang="ja-JP" sz="2000" dirty="0">
                <a:solidFill>
                  <a:schemeClr val="tx1"/>
                </a:solidFill>
              </a:rPr>
              <a:t> </a:t>
            </a:r>
            <a:r>
              <a:rPr lang="en-US" altLang="ja-JP" sz="2000" dirty="0" err="1" smtClean="0">
                <a:solidFill>
                  <a:schemeClr val="tx1"/>
                </a:solidFill>
              </a:rPr>
              <a:t>negara</a:t>
            </a:r>
            <a:r>
              <a:rPr lang="en-US" altLang="ja-JP" sz="2000" dirty="0" smtClean="0">
                <a:solidFill>
                  <a:schemeClr val="tx1"/>
                </a:solidFill>
              </a:rPr>
              <a:t> </a:t>
            </a:r>
            <a:r>
              <a:rPr lang="en-US" altLang="ja-JP" sz="2000" dirty="0" err="1" smtClean="0">
                <a:solidFill>
                  <a:schemeClr val="tx1"/>
                </a:solidFill>
              </a:rPr>
              <a:t>tersebut</a:t>
            </a:r>
            <a:r>
              <a:rPr lang="en-US" altLang="ja-JP" sz="2000" dirty="0" smtClean="0">
                <a:solidFill>
                  <a:schemeClr val="tx1"/>
                </a:solidFill>
              </a:rPr>
              <a:t> </a:t>
            </a:r>
            <a:r>
              <a:rPr lang="en-US" altLang="ja-JP" sz="2000" dirty="0" err="1" smtClean="0">
                <a:solidFill>
                  <a:schemeClr val="tx1"/>
                </a:solidFill>
              </a:rPr>
              <a:t>dan</a:t>
            </a:r>
            <a:r>
              <a:rPr lang="en-US" altLang="ja-JP" sz="2000" dirty="0" smtClean="0">
                <a:solidFill>
                  <a:schemeClr val="tx1"/>
                </a:solidFill>
              </a:rPr>
              <a:t> </a:t>
            </a:r>
            <a:r>
              <a:rPr lang="en-US" altLang="ja-JP" sz="2000" dirty="0" err="1" smtClean="0">
                <a:solidFill>
                  <a:schemeClr val="tx1"/>
                </a:solidFill>
              </a:rPr>
              <a:t>fungsinya</a:t>
            </a:r>
            <a:r>
              <a:rPr lang="en-US" altLang="ja-JP" sz="2000" dirty="0" smtClean="0">
                <a:solidFill>
                  <a:schemeClr val="tx1"/>
                </a:solidFill>
              </a:rPr>
              <a:t>.</a:t>
            </a:r>
          </a:p>
          <a:p>
            <a:pPr marL="723900" indent="-457200">
              <a:buFont typeface="+mj-ea"/>
              <a:buAutoNum type="circleNumDbPlain"/>
            </a:pPr>
            <a:r>
              <a:rPr lang="en-US" altLang="ja-JP" sz="2000" dirty="0" err="1" smtClean="0">
                <a:solidFill>
                  <a:schemeClr val="tx1"/>
                </a:solidFill>
              </a:rPr>
              <a:t>Perbandingan</a:t>
            </a:r>
            <a:r>
              <a:rPr lang="en-US" altLang="ja-JP" sz="2000" dirty="0" smtClean="0">
                <a:solidFill>
                  <a:schemeClr val="tx1"/>
                </a:solidFill>
              </a:rPr>
              <a:t> </a:t>
            </a:r>
            <a:r>
              <a:rPr lang="en-US" altLang="ja-JP" sz="2000" dirty="0" err="1" smtClean="0">
                <a:solidFill>
                  <a:schemeClr val="tx1"/>
                </a:solidFill>
              </a:rPr>
              <a:t>dengan</a:t>
            </a:r>
            <a:r>
              <a:rPr lang="en-US" altLang="ja-JP" sz="2000" dirty="0" smtClean="0">
                <a:solidFill>
                  <a:schemeClr val="tx1"/>
                </a:solidFill>
              </a:rPr>
              <a:t> </a:t>
            </a:r>
            <a:r>
              <a:rPr lang="en-US" altLang="ja-JP" sz="2000" dirty="0" err="1" smtClean="0">
                <a:solidFill>
                  <a:schemeClr val="tx1"/>
                </a:solidFill>
              </a:rPr>
              <a:t>seragam</a:t>
            </a:r>
            <a:r>
              <a:rPr lang="en-US" altLang="ja-JP" sz="2000" dirty="0" smtClean="0">
                <a:solidFill>
                  <a:schemeClr val="tx1"/>
                </a:solidFill>
              </a:rPr>
              <a:t> di Indonesia)</a:t>
            </a:r>
          </a:p>
          <a:p>
            <a:pPr marL="266700"/>
            <a:endParaRPr lang="en-US" altLang="ja-JP" sz="2000" dirty="0" smtClean="0">
              <a:solidFill>
                <a:schemeClr val="tx1"/>
              </a:solidFill>
            </a:endParaRPr>
          </a:p>
          <a:p>
            <a:pPr marL="266700"/>
            <a:r>
              <a:rPr lang="ja-JP" altLang="ja-JP" sz="2400" dirty="0" smtClean="0">
                <a:solidFill>
                  <a:srgbClr val="000000"/>
                </a:solidFill>
              </a:rPr>
              <a:t>ありがとう</a:t>
            </a:r>
            <a:r>
              <a:rPr lang="ja-JP" altLang="ja-JP" sz="2400" dirty="0">
                <a:solidFill>
                  <a:srgbClr val="000000"/>
                </a:solidFill>
              </a:rPr>
              <a:t>ございました。</a:t>
            </a:r>
          </a:p>
          <a:p>
            <a:pPr marL="266700"/>
            <a:r>
              <a:rPr lang="en-US" altLang="ja-JP" sz="2000" dirty="0" err="1" smtClean="0">
                <a:solidFill>
                  <a:srgbClr val="000000"/>
                </a:solidFill>
              </a:rPr>
              <a:t>Arigatou</a:t>
            </a:r>
            <a:r>
              <a:rPr lang="en-US" altLang="ja-JP" sz="2000" dirty="0" smtClean="0">
                <a:solidFill>
                  <a:srgbClr val="000000"/>
                </a:solidFill>
              </a:rPr>
              <a:t> </a:t>
            </a:r>
            <a:r>
              <a:rPr lang="en-US" altLang="ja-JP" sz="2000" dirty="0" err="1">
                <a:solidFill>
                  <a:srgbClr val="000000"/>
                </a:solidFill>
              </a:rPr>
              <a:t>gozaimashita</a:t>
            </a:r>
            <a:r>
              <a:rPr lang="en-US" altLang="ja-JP" sz="2000" dirty="0">
                <a:solidFill>
                  <a:srgbClr val="000000"/>
                </a:solidFill>
              </a:rPr>
              <a:t>.</a:t>
            </a:r>
            <a:endParaRPr lang="ja-JP" altLang="ja-JP" sz="2000" dirty="0">
              <a:solidFill>
                <a:srgbClr val="000000"/>
              </a:solidFill>
            </a:endParaRPr>
          </a:p>
          <a:p>
            <a:endParaRPr lang="ja-JP" altLang="ja-JP" sz="2400" dirty="0">
              <a:solidFill>
                <a:srgbClr val="000000"/>
              </a:solidFill>
            </a:endParaRPr>
          </a:p>
          <a:p>
            <a:endParaRPr kumimoji="1" lang="ja-JP" altLang="en-US" dirty="0">
              <a:solidFill>
                <a:srgbClr val="000000"/>
              </a:solidFill>
            </a:endParaRPr>
          </a:p>
        </p:txBody>
      </p:sp>
    </p:spTree>
    <p:extLst>
      <p:ext uri="{BB962C8B-B14F-4D97-AF65-F5344CB8AC3E}">
        <p14:creationId xmlns:p14="http://schemas.microsoft.com/office/powerpoint/2010/main" val="31506320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17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33168" y="2277261"/>
            <a:ext cx="7670998" cy="3791411"/>
          </a:xfrm>
        </p:spPr>
        <p:txBody>
          <a:bodyPr anchor="t">
            <a:normAutofit/>
          </a:bodyPr>
          <a:lstStyle/>
          <a:p>
            <a:pPr marL="0" lvl="0" indent="0">
              <a:spcBef>
                <a:spcPts val="0"/>
              </a:spcBef>
              <a:spcAft>
                <a:spcPts val="2400"/>
              </a:spcAft>
              <a:buNone/>
            </a:pPr>
            <a:r>
              <a:rPr lang="ja-JP" altLang="en-US" sz="2800" dirty="0" smtClean="0"/>
              <a:t>（</a:t>
            </a:r>
            <a:r>
              <a:rPr lang="en-US" altLang="ja-JP" sz="2800" dirty="0"/>
              <a:t>2</a:t>
            </a:r>
            <a:r>
              <a:rPr lang="ja-JP" altLang="en-US" sz="2800" dirty="0" smtClean="0"/>
              <a:t>）  </a:t>
            </a:r>
            <a:r>
              <a:rPr lang="ja-JP" altLang="ja-JP" sz="2800" dirty="0" smtClean="0"/>
              <a:t>（</a:t>
            </a:r>
            <a:r>
              <a:rPr lang="en-US" altLang="ja-JP" sz="2800" dirty="0"/>
              <a:t>…………</a:t>
            </a:r>
            <a:r>
              <a:rPr lang="ja-JP" altLang="ja-JP" sz="2800" dirty="0" smtClean="0"/>
              <a:t>）</a:t>
            </a:r>
            <a:r>
              <a:rPr lang="ja-JP" altLang="en-US" sz="2800" dirty="0" smtClean="0"/>
              <a:t>の　せいふくは　</a:t>
            </a:r>
            <a:r>
              <a:rPr lang="ja-JP" altLang="ja-JP" sz="2800" dirty="0" smtClean="0"/>
              <a:t>（</a:t>
            </a:r>
            <a:r>
              <a:rPr lang="en-US" altLang="ja-JP" sz="2800" dirty="0" smtClean="0"/>
              <a:t>…………</a:t>
            </a:r>
            <a:r>
              <a:rPr lang="ja-JP" altLang="ja-JP" sz="2800" dirty="0" smtClean="0"/>
              <a:t>）</a:t>
            </a:r>
            <a:r>
              <a:rPr lang="ja-JP" altLang="en-US" sz="2800" dirty="0" smtClean="0"/>
              <a:t>です</a:t>
            </a:r>
            <a:r>
              <a:rPr lang="ja-JP" altLang="ja-JP" sz="2800" dirty="0" smtClean="0"/>
              <a:t>。 </a:t>
            </a:r>
          </a:p>
        </p:txBody>
      </p:sp>
      <p:grpSp>
        <p:nvGrpSpPr>
          <p:cNvPr id="5" name="グループ化 4"/>
          <p:cNvGrpSpPr/>
          <p:nvPr/>
        </p:nvGrpSpPr>
        <p:grpSpPr>
          <a:xfrm>
            <a:off x="0" y="167028"/>
            <a:ext cx="9129538" cy="445404"/>
            <a:chOff x="0" y="167028"/>
            <a:chExt cx="9129538" cy="445404"/>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282" y="536513"/>
            <a:ext cx="729615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テキスト ボックス 11"/>
          <p:cNvSpPr txBox="1"/>
          <p:nvPr/>
        </p:nvSpPr>
        <p:spPr>
          <a:xfrm>
            <a:off x="2535811" y="2636912"/>
            <a:ext cx="4985621" cy="400110"/>
          </a:xfrm>
          <a:prstGeom prst="rect">
            <a:avLst/>
          </a:prstGeom>
          <a:noFill/>
        </p:spPr>
        <p:txBody>
          <a:bodyPr wrap="square" rtlCol="0">
            <a:spAutoFit/>
          </a:bodyPr>
          <a:lstStyle/>
          <a:p>
            <a:r>
              <a:rPr kumimoji="1" lang="en-US" altLang="ja-JP" sz="2000" dirty="0" smtClean="0"/>
              <a:t>No     </a:t>
            </a:r>
            <a:r>
              <a:rPr kumimoji="1" lang="en-US" altLang="ja-JP" sz="2000" dirty="0" err="1" smtClean="0"/>
              <a:t>seifuku</a:t>
            </a:r>
            <a:r>
              <a:rPr kumimoji="1" lang="en-US" altLang="ja-JP" sz="2000" dirty="0" smtClean="0"/>
              <a:t> </a:t>
            </a:r>
            <a:r>
              <a:rPr kumimoji="1" lang="en-US" altLang="ja-JP" sz="2000" dirty="0" err="1" smtClean="0"/>
              <a:t>wa</a:t>
            </a:r>
            <a:r>
              <a:rPr kumimoji="1" lang="en-US" altLang="ja-JP" sz="2000" dirty="0" smtClean="0"/>
              <a:t>                                      </a:t>
            </a:r>
            <a:r>
              <a:rPr kumimoji="1" lang="en-US" altLang="ja-JP" sz="2000" dirty="0" err="1" smtClean="0"/>
              <a:t>desu</a:t>
            </a:r>
            <a:r>
              <a:rPr kumimoji="1" lang="en-US" altLang="ja-JP" sz="2000" dirty="0" smtClean="0"/>
              <a:t>. </a:t>
            </a:r>
            <a:endParaRPr kumimoji="1" lang="ja-JP" altLang="en-US" sz="2000" dirty="0"/>
          </a:p>
        </p:txBody>
      </p:sp>
    </p:spTree>
    <p:extLst>
      <p:ext uri="{BB962C8B-B14F-4D97-AF65-F5344CB8AC3E}">
        <p14:creationId xmlns:p14="http://schemas.microsoft.com/office/powerpoint/2010/main" val="322413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1006866" y="3991617"/>
            <a:ext cx="7130265" cy="1772189"/>
          </a:xfrm>
          <a:noFill/>
        </p:spPr>
        <p:txBody>
          <a:bodyPr>
            <a:noAutofit/>
          </a:bodyPr>
          <a:lstStyle/>
          <a:p>
            <a:pPr marL="0" indent="0" algn="just" defTabSz="914400">
              <a:spcBef>
                <a:spcPts val="0"/>
              </a:spcBef>
              <a:buNone/>
              <a:defRPr/>
            </a:pPr>
            <a:r>
              <a:rPr lang="en-US" altLang="ja-JP" sz="2800" dirty="0" smtClean="0"/>
              <a:t>Mari </a:t>
            </a:r>
            <a:r>
              <a:rPr lang="en-US" altLang="ja-JP" sz="2800" dirty="0" err="1" smtClean="0"/>
              <a:t>melihat</a:t>
            </a:r>
            <a:r>
              <a:rPr lang="en-US" altLang="ja-JP" sz="2800" dirty="0" smtClean="0"/>
              <a:t> </a:t>
            </a:r>
            <a:r>
              <a:rPr lang="en-US" altLang="ja-JP" sz="2800" dirty="0" err="1" smtClean="0"/>
              <a:t>foto</a:t>
            </a:r>
            <a:r>
              <a:rPr lang="en-US" altLang="ja-JP" sz="2800" dirty="0" smtClean="0"/>
              <a:t> </a:t>
            </a:r>
            <a:r>
              <a:rPr lang="en-US" altLang="ja-JP" sz="2800" dirty="0" err="1" smtClean="0"/>
              <a:t>berikut</a:t>
            </a:r>
            <a:r>
              <a:rPr lang="en-US" altLang="ja-JP" sz="2800" dirty="0" smtClean="0"/>
              <a:t> </a:t>
            </a:r>
            <a:r>
              <a:rPr lang="en-US" altLang="ja-JP" sz="2800" dirty="0" err="1" smtClean="0"/>
              <a:t>tentang</a:t>
            </a:r>
            <a:r>
              <a:rPr lang="en-US" altLang="ja-JP" sz="2800" dirty="0" smtClean="0"/>
              <a:t> </a:t>
            </a:r>
            <a:r>
              <a:rPr lang="en-US" altLang="ja-JP" sz="2800" dirty="0" err="1" smtClean="0"/>
              <a:t>siswa</a:t>
            </a:r>
            <a:r>
              <a:rPr lang="en-US" altLang="ja-JP" sz="2800" dirty="0" smtClean="0"/>
              <a:t> SMA di </a:t>
            </a:r>
            <a:r>
              <a:rPr lang="en-US" altLang="ja-JP" sz="2800" dirty="0" err="1" smtClean="0"/>
              <a:t>Jepang</a:t>
            </a:r>
            <a:r>
              <a:rPr lang="en-US" altLang="ja-JP" sz="2800" dirty="0" smtClean="0"/>
              <a:t>. </a:t>
            </a:r>
            <a:r>
              <a:rPr lang="en-US" altLang="ja-JP" sz="2800" dirty="0" err="1" smtClean="0"/>
              <a:t>Apa</a:t>
            </a:r>
            <a:r>
              <a:rPr lang="en-US" altLang="ja-JP" sz="2800" dirty="0" smtClean="0"/>
              <a:t> </a:t>
            </a:r>
            <a:r>
              <a:rPr lang="en-US" altLang="ja-JP" sz="2800" dirty="0" err="1" smtClean="0"/>
              <a:t>perbedaan</a:t>
            </a:r>
            <a:r>
              <a:rPr lang="en-US" altLang="ja-JP" sz="2800" dirty="0" smtClean="0"/>
              <a:t> yang paling </a:t>
            </a:r>
            <a:r>
              <a:rPr lang="en-US" altLang="ja-JP" sz="2800" dirty="0" err="1" smtClean="0"/>
              <a:t>menyolok</a:t>
            </a:r>
            <a:r>
              <a:rPr lang="en-US" altLang="ja-JP" sz="2800" dirty="0" smtClean="0"/>
              <a:t> </a:t>
            </a:r>
            <a:r>
              <a:rPr lang="en-US" altLang="ja-JP" sz="2800" dirty="0" err="1" smtClean="0"/>
              <a:t>dari</a:t>
            </a:r>
            <a:r>
              <a:rPr lang="en-US" altLang="ja-JP" sz="2800" dirty="0" smtClean="0"/>
              <a:t> </a:t>
            </a:r>
            <a:r>
              <a:rPr lang="en-US" altLang="ja-JP" sz="2800" dirty="0" err="1" smtClean="0"/>
              <a:t>kedua</a:t>
            </a:r>
            <a:r>
              <a:rPr lang="en-US" altLang="ja-JP" sz="2800" dirty="0" smtClean="0"/>
              <a:t> </a:t>
            </a:r>
            <a:r>
              <a:rPr lang="en-US" altLang="ja-JP" sz="2800" dirty="0" err="1" smtClean="0"/>
              <a:t>foto</a:t>
            </a:r>
            <a:r>
              <a:rPr lang="en-US" altLang="ja-JP" sz="2800" dirty="0" smtClean="0"/>
              <a:t> </a:t>
            </a:r>
            <a:r>
              <a:rPr lang="en-US" altLang="ja-JP" sz="2800" dirty="0" err="1" smtClean="0"/>
              <a:t>ini</a:t>
            </a:r>
            <a:r>
              <a:rPr lang="en-US" altLang="ja-JP" sz="2800" dirty="0" smtClean="0"/>
              <a:t>? Mari </a:t>
            </a:r>
            <a:r>
              <a:rPr lang="en-US" altLang="ja-JP" sz="2800" dirty="0" err="1" smtClean="0"/>
              <a:t>kita</a:t>
            </a:r>
            <a:r>
              <a:rPr lang="en-US" altLang="ja-JP" sz="2800" dirty="0" smtClean="0"/>
              <a:t> </a:t>
            </a:r>
            <a:r>
              <a:rPr lang="en-US" altLang="ja-JP" sz="2800" dirty="0" err="1" smtClean="0"/>
              <a:t>diskusikan</a:t>
            </a:r>
            <a:r>
              <a:rPr lang="en-US" altLang="ja-JP" sz="2800" dirty="0" smtClean="0"/>
              <a:t> </a:t>
            </a:r>
            <a:r>
              <a:rPr lang="en-US" altLang="ja-JP" sz="2800" dirty="0" err="1" smtClean="0"/>
              <a:t>dengan</a:t>
            </a:r>
            <a:r>
              <a:rPr lang="en-US" altLang="ja-JP" sz="2800" dirty="0" smtClean="0"/>
              <a:t> </a:t>
            </a:r>
            <a:r>
              <a:rPr lang="en-US" altLang="ja-JP" sz="2800" dirty="0" err="1" smtClean="0"/>
              <a:t>teman</a:t>
            </a:r>
            <a:r>
              <a:rPr lang="en-US" altLang="ja-JP" sz="2800" dirty="0" smtClean="0"/>
              <a:t>.</a:t>
            </a:r>
            <a:endParaRPr lang="ja-JP" altLang="en-US" sz="2800" dirty="0" smtClean="0"/>
          </a:p>
          <a:p>
            <a:pPr marL="0" indent="0">
              <a:buNone/>
            </a:pPr>
            <a:endParaRPr kumimoji="1" lang="ja-JP" altLang="en-US" sz="2800" dirty="0"/>
          </a:p>
        </p:txBody>
      </p:sp>
      <p:grpSp>
        <p:nvGrpSpPr>
          <p:cNvPr id="6" name="グループ化 5"/>
          <p:cNvGrpSpPr/>
          <p:nvPr/>
        </p:nvGrpSpPr>
        <p:grpSpPr>
          <a:xfrm>
            <a:off x="0" y="167028"/>
            <a:ext cx="9129538" cy="445404"/>
            <a:chOff x="0" y="167028"/>
            <a:chExt cx="9129538" cy="445404"/>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5375" y="2045415"/>
            <a:ext cx="25527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4729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34280" y="840218"/>
            <a:ext cx="8642592" cy="954107"/>
          </a:xfrm>
          <a:prstGeom prst="rect">
            <a:avLst/>
          </a:prstGeom>
          <a:noFill/>
        </p:spPr>
        <p:txBody>
          <a:bodyPr wrap="square" rtlCol="0">
            <a:spAutoFit/>
          </a:bodyPr>
          <a:lstStyle/>
          <a:p>
            <a:pPr marL="360363" lvl="0" indent="-360363">
              <a:buFont typeface="+mj-lt"/>
              <a:buAutoNum type="arabicPeriod"/>
            </a:pPr>
            <a:r>
              <a:rPr lang="en-US" altLang="ja-JP" sz="2800" dirty="0" err="1" smtClean="0"/>
              <a:t>Foto</a:t>
            </a:r>
            <a:r>
              <a:rPr lang="en-US" altLang="ja-JP" sz="2800" dirty="0" smtClean="0"/>
              <a:t> </a:t>
            </a:r>
            <a:r>
              <a:rPr lang="en-US" altLang="ja-JP" sz="2800" dirty="0" err="1"/>
              <a:t>ini</a:t>
            </a:r>
            <a:r>
              <a:rPr lang="en-US" altLang="ja-JP" sz="2800" dirty="0"/>
              <a:t> </a:t>
            </a:r>
            <a:r>
              <a:rPr lang="en-US" altLang="ja-JP" sz="2800" dirty="0" err="1"/>
              <a:t>adalah</a:t>
            </a:r>
            <a:r>
              <a:rPr lang="en-US" altLang="ja-JP" sz="2800" dirty="0"/>
              <a:t> </a:t>
            </a:r>
            <a:r>
              <a:rPr lang="en-US" altLang="ja-JP" sz="2800" dirty="0" err="1"/>
              <a:t>foto</a:t>
            </a:r>
            <a:r>
              <a:rPr lang="en-US" altLang="ja-JP" sz="2800" dirty="0"/>
              <a:t> </a:t>
            </a:r>
            <a:r>
              <a:rPr lang="en-US" altLang="ja-JP" sz="2800" dirty="0" err="1"/>
              <a:t>siswa</a:t>
            </a:r>
            <a:r>
              <a:rPr lang="en-US" altLang="ja-JP" sz="2800" dirty="0"/>
              <a:t> di </a:t>
            </a:r>
            <a:r>
              <a:rPr lang="en-US" altLang="ja-JP" sz="2800" dirty="0" err="1" smtClean="0"/>
              <a:t>dua</a:t>
            </a:r>
            <a:r>
              <a:rPr lang="en-US" altLang="ja-JP" sz="2800" dirty="0" smtClean="0"/>
              <a:t> </a:t>
            </a:r>
            <a:r>
              <a:rPr lang="en-US" altLang="ja-JP" sz="2800" dirty="0"/>
              <a:t>SLTA di </a:t>
            </a:r>
            <a:r>
              <a:rPr lang="en-US" altLang="ja-JP" sz="2800" dirty="0" err="1"/>
              <a:t>Jepang</a:t>
            </a:r>
            <a:r>
              <a:rPr lang="en-US" altLang="ja-JP" sz="2800" dirty="0"/>
              <a:t>. </a:t>
            </a:r>
            <a:r>
              <a:rPr lang="en-US" altLang="ja-JP" sz="2800" dirty="0" err="1"/>
              <a:t>Diskusikan</a:t>
            </a:r>
            <a:r>
              <a:rPr lang="en-US" altLang="ja-JP" sz="2800" dirty="0"/>
              <a:t> </a:t>
            </a:r>
            <a:r>
              <a:rPr lang="en-US" altLang="ja-JP" sz="2800" dirty="0" err="1"/>
              <a:t>dengan</a:t>
            </a:r>
            <a:r>
              <a:rPr lang="en-US" altLang="ja-JP" sz="2800" dirty="0"/>
              <a:t> </a:t>
            </a:r>
            <a:r>
              <a:rPr lang="en-US" altLang="ja-JP" sz="2800" dirty="0" err="1" smtClean="0"/>
              <a:t>teman</a:t>
            </a:r>
            <a:r>
              <a:rPr lang="en-US" altLang="ja-JP" sz="2800" dirty="0" smtClean="0"/>
              <a:t> </a:t>
            </a:r>
            <a:r>
              <a:rPr lang="en-US" altLang="ja-JP" sz="2800" dirty="0" err="1" smtClean="0"/>
              <a:t>mengenai</a:t>
            </a:r>
            <a:r>
              <a:rPr lang="en-US" altLang="ja-JP" sz="2800" dirty="0" smtClean="0"/>
              <a:t> </a:t>
            </a:r>
            <a:r>
              <a:rPr lang="en-US" altLang="ja-JP" sz="2800" dirty="0" err="1" smtClean="0"/>
              <a:t>hasil</a:t>
            </a:r>
            <a:r>
              <a:rPr lang="en-US" altLang="ja-JP" sz="2800" dirty="0" smtClean="0"/>
              <a:t> </a:t>
            </a:r>
            <a:r>
              <a:rPr lang="en-US" altLang="ja-JP" sz="2800" dirty="0" err="1" smtClean="0"/>
              <a:t>pengamatan</a:t>
            </a:r>
            <a:r>
              <a:rPr lang="en-US" altLang="ja-JP" sz="2800" dirty="0" smtClean="0"/>
              <a:t>!</a:t>
            </a:r>
            <a:endParaRPr lang="ja-JP" altLang="ja-JP" sz="2800" dirty="0"/>
          </a:p>
        </p:txBody>
      </p:sp>
      <p:pic>
        <p:nvPicPr>
          <p:cNvPr id="7" name="図 6"/>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colorTemperature colorTemp="72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a:off x="337311" y="1861354"/>
            <a:ext cx="4084206" cy="3023805"/>
          </a:xfrm>
          <a:prstGeom prst="rect">
            <a:avLst/>
          </a:prstGeom>
          <a:noFill/>
          <a:ln>
            <a:noFill/>
          </a:ln>
          <a:extLst>
            <a:ext uri="{53640926-AAD7-44D8-BBD7-CCE9431645EC}">
              <a14:shadowObscured xmlns:a14="http://schemas.microsoft.com/office/drawing/2010/main"/>
            </a:ext>
          </a:extLst>
        </p:spPr>
      </p:pic>
      <p:pic>
        <p:nvPicPr>
          <p:cNvPr id="8" name="図 7"/>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50000"/>
                    </a14:imgEffect>
                    <a14:imgEffect>
                      <a14:colorTemperature colorTemp="72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a:off x="4702694" y="1861711"/>
            <a:ext cx="4084206" cy="3026285"/>
          </a:xfrm>
          <a:prstGeom prst="rect">
            <a:avLst/>
          </a:prstGeom>
          <a:noFill/>
          <a:ln>
            <a:noFill/>
          </a:ln>
          <a:extLst>
            <a:ext uri="{53640926-AAD7-44D8-BBD7-CCE9431645EC}">
              <a14:shadowObscured xmlns:a14="http://schemas.microsoft.com/office/drawing/2010/main"/>
            </a:ext>
          </a:extLst>
        </p:spPr>
      </p:pic>
      <p:grpSp>
        <p:nvGrpSpPr>
          <p:cNvPr id="9" name="グループ化 8"/>
          <p:cNvGrpSpPr/>
          <p:nvPr/>
        </p:nvGrpSpPr>
        <p:grpSpPr>
          <a:xfrm>
            <a:off x="0" y="167028"/>
            <a:ext cx="9129538" cy="445404"/>
            <a:chOff x="0" y="167028"/>
            <a:chExt cx="9129538" cy="445404"/>
          </a:xfrm>
        </p:grpSpPr>
        <p:pic>
          <p:nvPicPr>
            <p:cNvPr id="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4" name="テキスト ボックス 13"/>
          <p:cNvSpPr txBox="1"/>
          <p:nvPr/>
        </p:nvSpPr>
        <p:spPr>
          <a:xfrm>
            <a:off x="234280" y="5001261"/>
            <a:ext cx="8642592" cy="954107"/>
          </a:xfrm>
          <a:prstGeom prst="rect">
            <a:avLst/>
          </a:prstGeom>
          <a:noFill/>
        </p:spPr>
        <p:txBody>
          <a:bodyPr wrap="square" rtlCol="0">
            <a:spAutoFit/>
          </a:bodyPr>
          <a:lstStyle/>
          <a:p>
            <a:pPr marL="457200" indent="-457200">
              <a:buFont typeface="+mj-lt"/>
              <a:buAutoNum type="arabicPeriod" startAt="2"/>
            </a:pPr>
            <a:r>
              <a:rPr lang="en-US" altLang="ja-JP" sz="2800" dirty="0" err="1" smtClean="0"/>
              <a:t>Diskusikan</a:t>
            </a:r>
            <a:r>
              <a:rPr lang="en-US" altLang="ja-JP" sz="2800" dirty="0" smtClean="0"/>
              <a:t> </a:t>
            </a:r>
            <a:r>
              <a:rPr lang="en-US" altLang="ja-JP" sz="2800" dirty="0" err="1"/>
              <a:t>apa</a:t>
            </a:r>
            <a:r>
              <a:rPr lang="en-US" altLang="ja-JP" sz="2800" dirty="0"/>
              <a:t> </a:t>
            </a:r>
            <a:r>
              <a:rPr lang="en-US" altLang="ja-JP" sz="2800" dirty="0" err="1"/>
              <a:t>kelebihan</a:t>
            </a:r>
            <a:r>
              <a:rPr lang="en-US" altLang="ja-JP" sz="2800" dirty="0"/>
              <a:t> </a:t>
            </a:r>
            <a:r>
              <a:rPr lang="en-US" altLang="ja-JP" sz="2800" dirty="0" err="1"/>
              <a:t>dan</a:t>
            </a:r>
            <a:r>
              <a:rPr lang="en-US" altLang="ja-JP" sz="2800" dirty="0"/>
              <a:t> </a:t>
            </a:r>
            <a:r>
              <a:rPr lang="en-US" altLang="ja-JP" sz="2800" dirty="0" err="1"/>
              <a:t>kekurangan</a:t>
            </a:r>
            <a:r>
              <a:rPr lang="en-US" altLang="ja-JP" sz="2800" dirty="0"/>
              <a:t> </a:t>
            </a:r>
            <a:r>
              <a:rPr lang="en-US" altLang="ja-JP" sz="2800" dirty="0" err="1" smtClean="0"/>
              <a:t>berseragam</a:t>
            </a:r>
            <a:r>
              <a:rPr lang="en-US" altLang="ja-JP" sz="2800" dirty="0" smtClean="0"/>
              <a:t> </a:t>
            </a:r>
            <a:r>
              <a:rPr lang="en-US" altLang="ja-JP" sz="2800" dirty="0" err="1"/>
              <a:t>ke</a:t>
            </a:r>
            <a:r>
              <a:rPr lang="en-US" altLang="ja-JP" sz="2800" dirty="0"/>
              <a:t> </a:t>
            </a:r>
            <a:r>
              <a:rPr lang="en-US" altLang="ja-JP" sz="2800" dirty="0" err="1"/>
              <a:t>sekolah</a:t>
            </a:r>
            <a:r>
              <a:rPr lang="en-US" altLang="ja-JP" sz="2800" dirty="0"/>
              <a:t> </a:t>
            </a:r>
            <a:r>
              <a:rPr lang="en-US" altLang="ja-JP" sz="2800" dirty="0" err="1"/>
              <a:t>dan</a:t>
            </a:r>
            <a:r>
              <a:rPr lang="en-US" altLang="ja-JP" sz="2800" dirty="0"/>
              <a:t> </a:t>
            </a:r>
            <a:r>
              <a:rPr lang="en-US" altLang="ja-JP" sz="2800" dirty="0" err="1"/>
              <a:t>bagaimana</a:t>
            </a:r>
            <a:r>
              <a:rPr lang="en-US" altLang="ja-JP" sz="2800" dirty="0"/>
              <a:t> </a:t>
            </a:r>
            <a:r>
              <a:rPr lang="en-US" altLang="ja-JP" sz="2800" dirty="0" err="1"/>
              <a:t>bila</a:t>
            </a:r>
            <a:r>
              <a:rPr lang="en-US" altLang="ja-JP" sz="2800" dirty="0"/>
              <a:t> </a:t>
            </a:r>
            <a:r>
              <a:rPr lang="en-US" altLang="ja-JP" sz="2800" dirty="0" err="1" smtClean="0"/>
              <a:t>tidak</a:t>
            </a:r>
            <a:r>
              <a:rPr lang="en-US" altLang="ja-JP" sz="2800" dirty="0" smtClean="0"/>
              <a:t> </a:t>
            </a:r>
            <a:r>
              <a:rPr lang="en-US" altLang="ja-JP" sz="2800" dirty="0" err="1" smtClean="0"/>
              <a:t>berseragam</a:t>
            </a:r>
            <a:r>
              <a:rPr lang="en-US" altLang="ja-JP" sz="2800" dirty="0"/>
              <a:t>!</a:t>
            </a:r>
            <a:endParaRPr lang="ja-JP" altLang="ja-JP" sz="2800" dirty="0"/>
          </a:p>
        </p:txBody>
      </p:sp>
      <p:sp>
        <p:nvSpPr>
          <p:cNvPr id="15" name="正方形/長方形 14"/>
          <p:cNvSpPr/>
          <p:nvPr/>
        </p:nvSpPr>
        <p:spPr>
          <a:xfrm>
            <a:off x="495006" y="5818266"/>
            <a:ext cx="3419497" cy="504056"/>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b="1" dirty="0" err="1" smtClean="0">
                <a:solidFill>
                  <a:srgbClr val="C0B400"/>
                </a:solidFill>
                <a:latin typeface="Rockwell" panose="02060603020205020403" pitchFamily="18" charset="0"/>
              </a:rPr>
              <a:t>Kerjakan</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Lembar</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Kerja</a:t>
            </a:r>
            <a:r>
              <a:rPr kumimoji="1" lang="en-US" altLang="ja-JP" b="1" dirty="0" smtClean="0">
                <a:solidFill>
                  <a:srgbClr val="C0B400"/>
                </a:solidFill>
                <a:latin typeface="Rockwell" panose="02060603020205020403" pitchFamily="18" charset="0"/>
              </a:rPr>
              <a:t> 6  </a:t>
            </a:r>
            <a:endParaRPr kumimoji="1" lang="ja-JP" altLang="en-US" b="1" dirty="0">
              <a:solidFill>
                <a:srgbClr val="C0B400"/>
              </a:solidFill>
              <a:latin typeface="Rockwell" panose="02060603020205020403" pitchFamily="18" charset="0"/>
            </a:endParaRPr>
          </a:p>
        </p:txBody>
      </p:sp>
    </p:spTree>
    <p:extLst>
      <p:ext uri="{BB962C8B-B14F-4D97-AF65-F5344CB8AC3E}">
        <p14:creationId xmlns:p14="http://schemas.microsoft.com/office/powerpoint/2010/main" val="2339841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5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5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50"/>
                                        <p:tgtEl>
                                          <p:spTgt spid="15"/>
                                        </p:tgtEl>
                                      </p:cBhvr>
                                    </p:animEffect>
                                    <p:anim calcmode="lin" valueType="num">
                                      <p:cBhvr>
                                        <p:cTn id="25" dur="250" fill="hold"/>
                                        <p:tgtEl>
                                          <p:spTgt spid="15"/>
                                        </p:tgtEl>
                                        <p:attrNameLst>
                                          <p:attrName>ppt_x</p:attrName>
                                        </p:attrNameLst>
                                      </p:cBhvr>
                                      <p:tavLst>
                                        <p:tav tm="0">
                                          <p:val>
                                            <p:strVal val="#ppt_x"/>
                                          </p:val>
                                        </p:tav>
                                        <p:tav tm="100000">
                                          <p:val>
                                            <p:strVal val="#ppt_x"/>
                                          </p:val>
                                        </p:tav>
                                      </p:tavLst>
                                    </p:anim>
                                    <p:anim calcmode="lin" valueType="num">
                                      <p:cBhvr>
                                        <p:cTn id="26"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57296" y="1522571"/>
            <a:ext cx="8650398" cy="2677656"/>
          </a:xfrm>
          <a:prstGeom prst="rect">
            <a:avLst/>
          </a:prstGeom>
          <a:noFill/>
        </p:spPr>
        <p:txBody>
          <a:bodyPr wrap="square" rtlCol="0">
            <a:spAutoFit/>
          </a:bodyPr>
          <a:lstStyle/>
          <a:p>
            <a:pPr marL="514350" lvl="0" indent="-514350" algn="just">
              <a:buFont typeface="+mj-lt"/>
              <a:buAutoNum type="arabicPeriod" startAt="3"/>
            </a:pPr>
            <a:r>
              <a:rPr lang="en-US" altLang="ja-JP" sz="2800" dirty="0" err="1" smtClean="0"/>
              <a:t>Diskusikan</a:t>
            </a:r>
            <a:r>
              <a:rPr lang="en-US" altLang="ja-JP" sz="2800" dirty="0" smtClean="0"/>
              <a:t> </a:t>
            </a:r>
            <a:r>
              <a:rPr lang="en-US" altLang="ja-JP" sz="2800" dirty="0" err="1"/>
              <a:t>dengan</a:t>
            </a:r>
            <a:r>
              <a:rPr lang="en-US" altLang="ja-JP" sz="2800" dirty="0"/>
              <a:t> </a:t>
            </a:r>
            <a:r>
              <a:rPr lang="en-US" altLang="ja-JP" sz="2800" dirty="0" err="1" smtClean="0"/>
              <a:t>teman</a:t>
            </a:r>
            <a:r>
              <a:rPr lang="en-US" altLang="ja-JP" sz="2800" dirty="0" smtClean="0"/>
              <a:t>, </a:t>
            </a:r>
            <a:r>
              <a:rPr lang="en-US" altLang="ja-JP" sz="2800" dirty="0" err="1" smtClean="0"/>
              <a:t>alasan</a:t>
            </a:r>
            <a:r>
              <a:rPr lang="en-US" altLang="ja-JP" sz="2800" dirty="0" smtClean="0"/>
              <a:t> </a:t>
            </a:r>
            <a:r>
              <a:rPr lang="en-US" altLang="ja-JP" sz="2800" dirty="0" err="1"/>
              <a:t>mengapa</a:t>
            </a:r>
            <a:r>
              <a:rPr lang="en-US" altLang="ja-JP" sz="2800" dirty="0"/>
              <a:t> </a:t>
            </a:r>
            <a:r>
              <a:rPr lang="en-US" altLang="ja-JP" sz="2800" dirty="0" err="1"/>
              <a:t>sebagian</a:t>
            </a:r>
            <a:r>
              <a:rPr lang="en-US" altLang="ja-JP" sz="2800" dirty="0"/>
              <a:t> </a:t>
            </a:r>
            <a:r>
              <a:rPr lang="en-US" altLang="ja-JP" sz="2800" dirty="0" err="1"/>
              <a:t>besar</a:t>
            </a:r>
            <a:r>
              <a:rPr lang="en-US" altLang="ja-JP" sz="2800" dirty="0"/>
              <a:t> </a:t>
            </a:r>
            <a:r>
              <a:rPr lang="en-US" altLang="ja-JP" sz="2800" dirty="0" err="1" smtClean="0"/>
              <a:t>siswa</a:t>
            </a:r>
            <a:r>
              <a:rPr lang="en-US" altLang="ja-JP" sz="2800" dirty="0" smtClean="0"/>
              <a:t> SMA </a:t>
            </a:r>
            <a:r>
              <a:rPr lang="en-US" altLang="ja-JP" sz="2800" dirty="0"/>
              <a:t>di Indonesia </a:t>
            </a:r>
            <a:r>
              <a:rPr lang="en-US" altLang="ja-JP" sz="2800" dirty="0" err="1"/>
              <a:t>mengenakan</a:t>
            </a:r>
            <a:r>
              <a:rPr lang="en-US" altLang="ja-JP" sz="2800" dirty="0"/>
              <a:t> </a:t>
            </a:r>
            <a:r>
              <a:rPr lang="en-US" altLang="ja-JP" sz="2800" dirty="0" err="1" smtClean="0"/>
              <a:t>seragam</a:t>
            </a:r>
            <a:r>
              <a:rPr lang="en-US" altLang="ja-JP" sz="2800" dirty="0"/>
              <a:t>!</a:t>
            </a:r>
            <a:r>
              <a:rPr lang="en-US" altLang="ja-JP" sz="2800" dirty="0" smtClean="0"/>
              <a:t> </a:t>
            </a:r>
          </a:p>
          <a:p>
            <a:pPr marL="514350" lvl="0" indent="-514350" algn="just">
              <a:buFont typeface="+mj-lt"/>
              <a:buAutoNum type="arabicPeriod" startAt="3"/>
            </a:pPr>
            <a:endParaRPr lang="en-US" altLang="ja-JP" sz="2800" dirty="0" smtClean="0"/>
          </a:p>
          <a:p>
            <a:pPr marL="514350" indent="-514350" algn="just">
              <a:buFont typeface="+mj-lt"/>
              <a:buAutoNum type="arabicPeriod" startAt="3"/>
            </a:pPr>
            <a:r>
              <a:rPr lang="en-US" altLang="ja-JP" sz="2800" dirty="0" err="1"/>
              <a:t>Tuliskan</a:t>
            </a:r>
            <a:r>
              <a:rPr lang="en-US" altLang="ja-JP" sz="2300" dirty="0"/>
              <a:t> </a:t>
            </a:r>
            <a:r>
              <a:rPr lang="en-US" altLang="ja-JP" sz="2800" dirty="0" err="1"/>
              <a:t>apa</a:t>
            </a:r>
            <a:r>
              <a:rPr lang="en-US" altLang="ja-JP" sz="2300" dirty="0"/>
              <a:t> </a:t>
            </a:r>
            <a:r>
              <a:rPr lang="en-US" altLang="ja-JP" sz="2800" dirty="0"/>
              <a:t>yang</a:t>
            </a:r>
            <a:r>
              <a:rPr lang="en-US" altLang="ja-JP" sz="2300" dirty="0"/>
              <a:t> </a:t>
            </a:r>
            <a:r>
              <a:rPr lang="en-US" altLang="ja-JP" sz="2800" dirty="0" err="1"/>
              <a:t>terpikir</a:t>
            </a:r>
            <a:r>
              <a:rPr lang="en-US" altLang="ja-JP" sz="2300" dirty="0"/>
              <a:t> </a:t>
            </a:r>
            <a:r>
              <a:rPr lang="en-US" altLang="ja-JP" sz="2800" dirty="0" err="1"/>
              <a:t>olehmu</a:t>
            </a:r>
            <a:r>
              <a:rPr lang="en-US" altLang="ja-JP" sz="2300" dirty="0"/>
              <a:t> </a:t>
            </a:r>
            <a:r>
              <a:rPr lang="en-US" altLang="ja-JP" sz="2800" dirty="0" err="1"/>
              <a:t>sehubungan</a:t>
            </a:r>
            <a:r>
              <a:rPr lang="en-US" altLang="ja-JP" sz="2300" dirty="0"/>
              <a:t> </a:t>
            </a:r>
            <a:r>
              <a:rPr lang="en-US" altLang="ja-JP" sz="2800" dirty="0" err="1"/>
              <a:t>dengan</a:t>
            </a:r>
            <a:r>
              <a:rPr lang="en-US" altLang="ja-JP" sz="2800" dirty="0"/>
              <a:t> </a:t>
            </a:r>
            <a:r>
              <a:rPr lang="en-US" altLang="ja-JP" sz="2800" dirty="0" err="1"/>
              <a:t>seragam</a:t>
            </a:r>
            <a:r>
              <a:rPr lang="en-US" altLang="ja-JP" sz="2800" dirty="0"/>
              <a:t> </a:t>
            </a:r>
            <a:r>
              <a:rPr lang="en-US" altLang="ja-JP" sz="2800" dirty="0" err="1"/>
              <a:t>sekolah</a:t>
            </a:r>
            <a:r>
              <a:rPr lang="en-US" altLang="ja-JP" sz="2800" dirty="0"/>
              <a:t>!</a:t>
            </a:r>
            <a:endParaRPr lang="ja-JP" altLang="ja-JP" sz="2800" dirty="0"/>
          </a:p>
          <a:p>
            <a:pPr marL="514350" lvl="0" indent="-514350" algn="just">
              <a:buFont typeface="+mj-lt"/>
              <a:buAutoNum type="arabicPeriod" startAt="3"/>
            </a:pPr>
            <a:endParaRPr lang="ja-JP" altLang="ja-JP" sz="2800" dirty="0"/>
          </a:p>
        </p:txBody>
      </p:sp>
      <p:grpSp>
        <p:nvGrpSpPr>
          <p:cNvPr id="5" name="グループ化 4"/>
          <p:cNvGrpSpPr/>
          <p:nvPr/>
        </p:nvGrpSpPr>
        <p:grpSpPr>
          <a:xfrm>
            <a:off x="0" y="167028"/>
            <a:ext cx="9129538" cy="445404"/>
            <a:chOff x="0" y="167028"/>
            <a:chExt cx="9129538" cy="445404"/>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33685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25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986319" y="4092714"/>
            <a:ext cx="7191910" cy="1547802"/>
          </a:xfrm>
          <a:solidFill>
            <a:schemeClr val="bg1"/>
          </a:solidFill>
        </p:spPr>
        <p:txBody>
          <a:bodyPr>
            <a:noAutofit/>
          </a:bodyPr>
          <a:lstStyle/>
          <a:p>
            <a:pPr marL="0" indent="0" algn="just">
              <a:lnSpc>
                <a:spcPct val="120000"/>
              </a:lnSpc>
              <a:buNone/>
            </a:pPr>
            <a:r>
              <a:rPr kumimoji="1" lang="en-US" altLang="ja-JP" sz="2800" dirty="0" smtClean="0"/>
              <a:t>Apa yang </a:t>
            </a:r>
            <a:r>
              <a:rPr kumimoji="1" lang="en-US" altLang="ja-JP" sz="2800" dirty="0" err="1" smtClean="0"/>
              <a:t>telah</a:t>
            </a:r>
            <a:r>
              <a:rPr kumimoji="1" lang="en-US" altLang="ja-JP" sz="2800" dirty="0" smtClean="0"/>
              <a:t> </a:t>
            </a:r>
            <a:r>
              <a:rPr kumimoji="1" lang="en-US" altLang="ja-JP" sz="2800" dirty="0" err="1" smtClean="0"/>
              <a:t>dipelajari</a:t>
            </a:r>
            <a:r>
              <a:rPr kumimoji="1" lang="en-US" altLang="ja-JP" sz="2800" dirty="0" smtClean="0"/>
              <a:t> di </a:t>
            </a:r>
            <a:r>
              <a:rPr kumimoji="1" lang="en-US" altLang="ja-JP" sz="2800" dirty="0" err="1" smtClean="0"/>
              <a:t>bab</a:t>
            </a:r>
            <a:r>
              <a:rPr kumimoji="1" lang="en-US" altLang="ja-JP" sz="2800" dirty="0" smtClean="0"/>
              <a:t> </a:t>
            </a:r>
            <a:r>
              <a:rPr kumimoji="1" lang="en-US" altLang="ja-JP" sz="2800" dirty="0" err="1" smtClean="0"/>
              <a:t>ini</a:t>
            </a:r>
            <a:r>
              <a:rPr kumimoji="1" lang="en-US" altLang="ja-JP" sz="2800" dirty="0" smtClean="0"/>
              <a:t>? </a:t>
            </a:r>
            <a:r>
              <a:rPr kumimoji="1" lang="en-US" altLang="ja-JP" sz="2800" dirty="0" err="1" smtClean="0"/>
              <a:t>Saat</a:t>
            </a:r>
            <a:r>
              <a:rPr kumimoji="1" lang="en-US" altLang="ja-JP" sz="2800" dirty="0" smtClean="0"/>
              <a:t> </a:t>
            </a:r>
            <a:r>
              <a:rPr kumimoji="1" lang="en-US" altLang="ja-JP" sz="2800" dirty="0" err="1" smtClean="0"/>
              <a:t>belajar</a:t>
            </a:r>
            <a:r>
              <a:rPr kumimoji="1" lang="en-US" altLang="ja-JP" sz="2800" dirty="0" smtClean="0"/>
              <a:t>, </a:t>
            </a:r>
            <a:r>
              <a:rPr kumimoji="1" lang="en-US" altLang="ja-JP" sz="2800" dirty="0" err="1" smtClean="0"/>
              <a:t>apa</a:t>
            </a:r>
            <a:r>
              <a:rPr kumimoji="1" lang="en-US" altLang="ja-JP" sz="2800" dirty="0" smtClean="0"/>
              <a:t> yang </a:t>
            </a:r>
            <a:r>
              <a:rPr kumimoji="1" lang="en-US" altLang="ja-JP" sz="2800" dirty="0" err="1" smtClean="0"/>
              <a:t>dirasakan</a:t>
            </a:r>
            <a:r>
              <a:rPr kumimoji="1" lang="en-US" altLang="ja-JP" sz="2800" dirty="0" smtClean="0"/>
              <a:t>? Mari </a:t>
            </a:r>
            <a:r>
              <a:rPr kumimoji="1" lang="en-US" altLang="ja-JP" sz="2800" dirty="0" err="1" smtClean="0"/>
              <a:t>kita</a:t>
            </a:r>
            <a:r>
              <a:rPr kumimoji="1" lang="en-US" altLang="ja-JP" sz="2800" dirty="0" smtClean="0"/>
              <a:t> </a:t>
            </a:r>
            <a:r>
              <a:rPr kumimoji="1" lang="en-US" altLang="ja-JP" sz="2800" dirty="0" err="1" smtClean="0"/>
              <a:t>melakukan</a:t>
            </a:r>
            <a:r>
              <a:rPr kumimoji="1" lang="en-US" altLang="ja-JP" sz="2800" dirty="0" smtClean="0"/>
              <a:t> </a:t>
            </a:r>
            <a:r>
              <a:rPr kumimoji="1" lang="en-US" altLang="ja-JP" sz="2800" dirty="0" err="1" smtClean="0"/>
              <a:t>refleksi</a:t>
            </a:r>
            <a:r>
              <a:rPr kumimoji="1" lang="en-US" altLang="ja-JP" sz="2800" dirty="0" smtClean="0"/>
              <a:t>.</a:t>
            </a:r>
            <a:endParaRPr kumimoji="1" lang="ja-JP" altLang="en-US" sz="2800" dirty="0"/>
          </a:p>
        </p:txBody>
      </p:sp>
      <p:grpSp>
        <p:nvGrpSpPr>
          <p:cNvPr id="5" name="グループ化 4"/>
          <p:cNvGrpSpPr/>
          <p:nvPr/>
        </p:nvGrpSpPr>
        <p:grpSpPr>
          <a:xfrm>
            <a:off x="0" y="167028"/>
            <a:ext cx="9129538" cy="445404"/>
            <a:chOff x="0" y="167028"/>
            <a:chExt cx="9129538" cy="445404"/>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2026" y="2021602"/>
            <a:ext cx="2819400" cy="65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20937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p:cNvSpPr txBox="1">
            <a:spLocks/>
          </p:cNvSpPr>
          <p:nvPr/>
        </p:nvSpPr>
        <p:spPr>
          <a:xfrm>
            <a:off x="446815" y="1545621"/>
            <a:ext cx="7877285" cy="45738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nSpc>
                <a:spcPct val="120000"/>
              </a:lnSpc>
              <a:spcAft>
                <a:spcPts val="600"/>
              </a:spcAft>
              <a:buNone/>
            </a:pPr>
            <a:r>
              <a:rPr lang="ja-JP" altLang="en-US" sz="2400" dirty="0"/>
              <a:t>（</a:t>
            </a:r>
            <a:r>
              <a:rPr lang="en-US" altLang="ja-JP" sz="2400" dirty="0"/>
              <a:t>1</a:t>
            </a:r>
            <a:r>
              <a:rPr lang="ja-JP" altLang="en-US" sz="2400" dirty="0" smtClean="0"/>
              <a:t>） </a:t>
            </a:r>
            <a:r>
              <a:rPr lang="en-US" altLang="ja-JP" sz="2400" dirty="0" err="1" smtClean="0"/>
              <a:t>Menyatakan</a:t>
            </a:r>
            <a:r>
              <a:rPr lang="en-US" altLang="ja-JP" sz="2400" dirty="0" smtClean="0"/>
              <a:t> </a:t>
            </a:r>
            <a:r>
              <a:rPr lang="en-US" altLang="ja-JP" sz="2400" dirty="0" err="1"/>
              <a:t>pakaian</a:t>
            </a:r>
            <a:r>
              <a:rPr lang="en-US" altLang="ja-JP" sz="2400" dirty="0"/>
              <a:t> yang </a:t>
            </a:r>
            <a:r>
              <a:rPr lang="en-US" altLang="ja-JP" sz="2400" dirty="0" err="1"/>
              <a:t>dikenakan</a:t>
            </a:r>
            <a:r>
              <a:rPr lang="en-US" altLang="ja-JP" sz="2400" dirty="0"/>
              <a:t> </a:t>
            </a:r>
            <a:r>
              <a:rPr lang="en-US" altLang="ja-JP" sz="2400" dirty="0" err="1"/>
              <a:t>pada</a:t>
            </a:r>
            <a:r>
              <a:rPr lang="en-US" altLang="ja-JP" sz="2400" dirty="0"/>
              <a:t> </a:t>
            </a:r>
            <a:r>
              <a:rPr lang="en-US" altLang="ja-JP" sz="2400" dirty="0" err="1"/>
              <a:t>hari</a:t>
            </a:r>
            <a:r>
              <a:rPr lang="en-US" altLang="ja-JP" sz="2400" dirty="0"/>
              <a:t> </a:t>
            </a:r>
            <a:r>
              <a:rPr lang="en-US" altLang="ja-JP" sz="2400" dirty="0" err="1" smtClean="0"/>
              <a:t>tertentu</a:t>
            </a:r>
            <a:r>
              <a:rPr lang="en-US" altLang="ja-JP" sz="2400" dirty="0"/>
              <a:t>.</a:t>
            </a:r>
            <a:r>
              <a:rPr lang="ja-JP" altLang="ja-JP" sz="2400" dirty="0" smtClean="0"/>
              <a:t> </a:t>
            </a:r>
            <a:endParaRPr lang="en-US" altLang="ja-JP" sz="2400" dirty="0"/>
          </a:p>
          <a:p>
            <a:pPr marL="538163">
              <a:lnSpc>
                <a:spcPct val="100000"/>
              </a:lnSpc>
            </a:pPr>
            <a:r>
              <a:rPr lang="ja-JP" altLang="en-US" sz="2400" dirty="0" smtClean="0"/>
              <a:t>きんよう</a:t>
            </a:r>
            <a:r>
              <a:rPr lang="ja-JP" altLang="en-US" sz="2400" dirty="0"/>
              <a:t>びに　プラムカの　せいふくを　きます</a:t>
            </a:r>
            <a:r>
              <a:rPr lang="ja-JP" altLang="ja-JP" sz="2400" dirty="0"/>
              <a:t>。 </a:t>
            </a:r>
            <a:endParaRPr lang="en-US" altLang="ja-JP" sz="2400" dirty="0"/>
          </a:p>
          <a:p>
            <a:pPr marL="309563" indent="0">
              <a:lnSpc>
                <a:spcPct val="100000"/>
              </a:lnSpc>
              <a:spcBef>
                <a:spcPts val="0"/>
              </a:spcBef>
              <a:spcAft>
                <a:spcPts val="600"/>
              </a:spcAft>
              <a:buNone/>
            </a:pPr>
            <a:r>
              <a:rPr lang="en-US" altLang="ja-JP" sz="2000" dirty="0" smtClean="0"/>
              <a:t>    Kin-</a:t>
            </a:r>
            <a:r>
              <a:rPr lang="en-US" altLang="ja-JP" sz="2000" dirty="0" err="1" smtClean="0"/>
              <a:t>youbi</a:t>
            </a:r>
            <a:r>
              <a:rPr lang="en-US" altLang="ja-JP" sz="2000" dirty="0" smtClean="0"/>
              <a:t> </a:t>
            </a:r>
            <a:r>
              <a:rPr lang="en-US" altLang="ja-JP" sz="2000" dirty="0" err="1"/>
              <a:t>ni</a:t>
            </a:r>
            <a:r>
              <a:rPr lang="en-US" altLang="ja-JP" sz="2000" dirty="0"/>
              <a:t> </a:t>
            </a:r>
            <a:r>
              <a:rPr lang="en-US" altLang="ja-JP" sz="2000" i="1" dirty="0" err="1"/>
              <a:t>pramuka</a:t>
            </a:r>
            <a:r>
              <a:rPr lang="en-US" altLang="ja-JP" sz="2000" i="1" dirty="0"/>
              <a:t> </a:t>
            </a:r>
            <a:r>
              <a:rPr lang="en-US" altLang="ja-JP" sz="2000" dirty="0"/>
              <a:t>no </a:t>
            </a:r>
            <a:r>
              <a:rPr lang="en-US" altLang="ja-JP" sz="2000" dirty="0" err="1"/>
              <a:t>seifuku</a:t>
            </a:r>
            <a:r>
              <a:rPr lang="en-US" altLang="ja-JP" sz="2000" dirty="0"/>
              <a:t> o </a:t>
            </a:r>
            <a:r>
              <a:rPr lang="en-US" altLang="ja-JP" sz="2000" dirty="0" err="1"/>
              <a:t>kimasu</a:t>
            </a:r>
            <a:r>
              <a:rPr lang="en-US" altLang="ja-JP" sz="2000" dirty="0" smtClean="0"/>
              <a:t>.</a:t>
            </a:r>
            <a:endParaRPr lang="en-US" altLang="ja-JP" sz="2000" dirty="0"/>
          </a:p>
          <a:p>
            <a:pPr marL="538163">
              <a:lnSpc>
                <a:spcPct val="100000"/>
              </a:lnSpc>
            </a:pPr>
            <a:r>
              <a:rPr lang="ja-JP" altLang="en-US" sz="2400" dirty="0" smtClean="0"/>
              <a:t>すい</a:t>
            </a:r>
            <a:r>
              <a:rPr lang="ja-JP" altLang="en-US" sz="2400" dirty="0"/>
              <a:t>ようびに　なにを　きますか。</a:t>
            </a:r>
            <a:r>
              <a:rPr lang="ja-JP" altLang="ja-JP" sz="2400" dirty="0"/>
              <a:t> </a:t>
            </a:r>
            <a:endParaRPr lang="en-US" altLang="ja-JP" sz="2400" dirty="0"/>
          </a:p>
          <a:p>
            <a:pPr marL="309563" indent="0">
              <a:lnSpc>
                <a:spcPct val="100000"/>
              </a:lnSpc>
              <a:spcBef>
                <a:spcPts val="0"/>
              </a:spcBef>
              <a:spcAft>
                <a:spcPts val="600"/>
              </a:spcAft>
              <a:buNone/>
            </a:pPr>
            <a:r>
              <a:rPr lang="en-US" altLang="ja-JP" sz="2400" dirty="0" smtClean="0"/>
              <a:t>    </a:t>
            </a:r>
            <a:r>
              <a:rPr lang="en-US" altLang="ja-JP" sz="2000" dirty="0" smtClean="0"/>
              <a:t>Sui-</a:t>
            </a:r>
            <a:r>
              <a:rPr lang="en-US" altLang="ja-JP" sz="2000" dirty="0" err="1" smtClean="0"/>
              <a:t>youbi</a:t>
            </a:r>
            <a:r>
              <a:rPr lang="en-US" altLang="ja-JP" sz="2000" dirty="0" smtClean="0"/>
              <a:t> </a:t>
            </a:r>
            <a:r>
              <a:rPr lang="en-US" altLang="ja-JP" sz="2000" dirty="0" err="1"/>
              <a:t>ni</a:t>
            </a:r>
            <a:r>
              <a:rPr lang="en-US" altLang="ja-JP" sz="2000" dirty="0"/>
              <a:t> </a:t>
            </a:r>
            <a:r>
              <a:rPr lang="en-US" altLang="ja-JP" sz="2000" dirty="0" err="1"/>
              <a:t>nani</a:t>
            </a:r>
            <a:r>
              <a:rPr lang="en-US" altLang="ja-JP" sz="2000" dirty="0"/>
              <a:t> o </a:t>
            </a:r>
            <a:r>
              <a:rPr lang="en-US" altLang="ja-JP" sz="2000" dirty="0" err="1"/>
              <a:t>kimasu</a:t>
            </a:r>
            <a:r>
              <a:rPr lang="en-US" altLang="ja-JP" sz="2000" dirty="0"/>
              <a:t> </a:t>
            </a:r>
            <a:r>
              <a:rPr lang="en-US" altLang="ja-JP" sz="2000" dirty="0" err="1"/>
              <a:t>ka</a:t>
            </a:r>
            <a:r>
              <a:rPr lang="en-US" altLang="ja-JP" sz="2000" dirty="0" smtClean="0"/>
              <a:t>.</a:t>
            </a:r>
          </a:p>
          <a:p>
            <a:pPr marL="538163">
              <a:lnSpc>
                <a:spcPct val="100000"/>
              </a:lnSpc>
            </a:pPr>
            <a:r>
              <a:rPr lang="en-US" altLang="ja-JP" sz="2400" dirty="0" smtClean="0"/>
              <a:t>―</a:t>
            </a:r>
            <a:r>
              <a:rPr lang="ja-JP" altLang="en-US" sz="2400" dirty="0" err="1" smtClean="0"/>
              <a:t>がっ</a:t>
            </a:r>
            <a:r>
              <a:rPr lang="ja-JP" altLang="en-US" sz="2400" dirty="0"/>
              <a:t>こうの　バティックを　きます</a:t>
            </a:r>
            <a:r>
              <a:rPr lang="ja-JP" altLang="en-US" sz="2400" dirty="0" smtClean="0"/>
              <a:t>。</a:t>
            </a:r>
            <a:endParaRPr lang="en-US" altLang="ja-JP" sz="2400" dirty="0"/>
          </a:p>
          <a:p>
            <a:pPr marL="309563" indent="0">
              <a:lnSpc>
                <a:spcPct val="100000"/>
              </a:lnSpc>
              <a:spcBef>
                <a:spcPts val="0"/>
              </a:spcBef>
              <a:spcAft>
                <a:spcPts val="600"/>
              </a:spcAft>
              <a:buNone/>
            </a:pPr>
            <a:r>
              <a:rPr lang="en-US" altLang="ja-JP" sz="2000" dirty="0" smtClean="0"/>
              <a:t>         </a:t>
            </a:r>
            <a:r>
              <a:rPr lang="en-US" altLang="ja-JP" sz="2000" dirty="0" err="1" smtClean="0"/>
              <a:t>Gakkou</a:t>
            </a:r>
            <a:r>
              <a:rPr lang="en-US" altLang="ja-JP" sz="2000" dirty="0" smtClean="0"/>
              <a:t> </a:t>
            </a:r>
            <a:r>
              <a:rPr lang="en-US" altLang="ja-JP" sz="2000" dirty="0"/>
              <a:t>no </a:t>
            </a:r>
            <a:r>
              <a:rPr lang="en-US" altLang="ja-JP" sz="2000" i="1" dirty="0"/>
              <a:t>batik</a:t>
            </a:r>
            <a:r>
              <a:rPr lang="en-US" altLang="ja-JP" sz="2000" dirty="0"/>
              <a:t> o </a:t>
            </a:r>
            <a:r>
              <a:rPr lang="en-US" altLang="ja-JP" sz="2000" dirty="0" err="1"/>
              <a:t>kimasu</a:t>
            </a:r>
            <a:r>
              <a:rPr lang="en-US" altLang="ja-JP" sz="2000" dirty="0" smtClean="0"/>
              <a:t>.</a:t>
            </a:r>
          </a:p>
          <a:p>
            <a:pPr marL="309563" indent="0">
              <a:lnSpc>
                <a:spcPct val="100000"/>
              </a:lnSpc>
              <a:buNone/>
            </a:pPr>
            <a:r>
              <a:rPr lang="ja-JP" altLang="en-US" sz="2400" dirty="0"/>
              <a:t>　</a:t>
            </a:r>
            <a:r>
              <a:rPr lang="ja-JP" altLang="en-US" sz="2400" dirty="0" smtClean="0"/>
              <a:t>　 </a:t>
            </a:r>
            <a:r>
              <a:rPr lang="ja-JP" altLang="en-US" sz="2400" dirty="0" err="1" smtClean="0"/>
              <a:t>がっ</a:t>
            </a:r>
            <a:r>
              <a:rPr lang="ja-JP" altLang="en-US" sz="2400" dirty="0"/>
              <a:t>こうの　バティックです</a:t>
            </a:r>
            <a:r>
              <a:rPr lang="ja-JP" altLang="en-US" sz="2400" dirty="0" smtClean="0"/>
              <a:t>。</a:t>
            </a:r>
            <a:endParaRPr lang="en-US" altLang="ja-JP" sz="2400" dirty="0"/>
          </a:p>
          <a:p>
            <a:pPr marL="309563" indent="0">
              <a:lnSpc>
                <a:spcPct val="100000"/>
              </a:lnSpc>
              <a:spcBef>
                <a:spcPts val="0"/>
              </a:spcBef>
              <a:buNone/>
            </a:pPr>
            <a:r>
              <a:rPr lang="en-US" altLang="ja-JP" sz="2400" dirty="0"/>
              <a:t> </a:t>
            </a:r>
            <a:r>
              <a:rPr lang="en-US" altLang="ja-JP" sz="2400" dirty="0" smtClean="0"/>
              <a:t>       </a:t>
            </a:r>
            <a:r>
              <a:rPr lang="en-US" altLang="ja-JP" sz="2000" dirty="0" err="1" smtClean="0"/>
              <a:t>Gakkou</a:t>
            </a:r>
            <a:r>
              <a:rPr lang="en-US" altLang="ja-JP" sz="2000" dirty="0" smtClean="0"/>
              <a:t> no </a:t>
            </a:r>
            <a:r>
              <a:rPr lang="en-US" altLang="ja-JP" sz="2000" i="1" dirty="0" smtClean="0"/>
              <a:t>batik</a:t>
            </a:r>
            <a:r>
              <a:rPr lang="en-US" altLang="ja-JP" sz="2000" dirty="0" smtClean="0"/>
              <a:t> </a:t>
            </a:r>
            <a:r>
              <a:rPr lang="en-US" altLang="ja-JP" sz="2000" dirty="0" err="1" smtClean="0"/>
              <a:t>desu</a:t>
            </a:r>
            <a:r>
              <a:rPr lang="en-US" altLang="ja-JP" sz="2000" dirty="0" smtClean="0"/>
              <a:t>.</a:t>
            </a:r>
          </a:p>
        </p:txBody>
      </p:sp>
      <p:grpSp>
        <p:nvGrpSpPr>
          <p:cNvPr id="5" name="グループ化 4"/>
          <p:cNvGrpSpPr/>
          <p:nvPr/>
        </p:nvGrpSpPr>
        <p:grpSpPr>
          <a:xfrm>
            <a:off x="0" y="167028"/>
            <a:ext cx="9129538" cy="445404"/>
            <a:chOff x="0" y="167028"/>
            <a:chExt cx="9129538" cy="445404"/>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タイトル 2"/>
          <p:cNvSpPr>
            <a:spLocks noGrp="1"/>
          </p:cNvSpPr>
          <p:nvPr>
            <p:ph type="title"/>
          </p:nvPr>
        </p:nvSpPr>
        <p:spPr>
          <a:xfrm>
            <a:off x="151183" y="162890"/>
            <a:ext cx="8640000" cy="1080000"/>
          </a:xfrm>
        </p:spPr>
        <p:txBody>
          <a:bodyPr>
            <a:normAutofit/>
          </a:bodyPr>
          <a:lstStyle/>
          <a:p>
            <a:pPr algn="l"/>
            <a:r>
              <a:rPr lang="en-US" altLang="ja-JP" sz="3500" b="1" dirty="0" err="1" smtClean="0">
                <a:solidFill>
                  <a:srgbClr val="C0B400"/>
                </a:solidFill>
                <a:latin typeface="+mn-lt"/>
              </a:rPr>
              <a:t>Rangkuman</a:t>
            </a:r>
            <a:r>
              <a:rPr lang="en-US" altLang="ja-JP" sz="3500" b="1" dirty="0" smtClean="0">
                <a:solidFill>
                  <a:srgbClr val="C0B400"/>
                </a:solidFill>
                <a:latin typeface="+mn-lt"/>
              </a:rPr>
              <a:t> </a:t>
            </a:r>
            <a:r>
              <a:rPr lang="en-US" altLang="ja-JP" sz="3500" b="1" dirty="0" err="1" smtClean="0">
                <a:solidFill>
                  <a:srgbClr val="C0B400"/>
                </a:solidFill>
                <a:latin typeface="+mn-lt"/>
              </a:rPr>
              <a:t>Materi</a:t>
            </a:r>
            <a:r>
              <a:rPr lang="en-US" altLang="ja-JP" sz="3500" b="1" dirty="0" smtClean="0">
                <a:solidFill>
                  <a:srgbClr val="C0B400"/>
                </a:solidFill>
                <a:latin typeface="+mn-lt"/>
              </a:rPr>
              <a:t> </a:t>
            </a:r>
            <a:r>
              <a:rPr lang="en-US" altLang="ja-JP" sz="3500" b="1" dirty="0" err="1" smtClean="0">
                <a:solidFill>
                  <a:srgbClr val="C0B400"/>
                </a:solidFill>
                <a:latin typeface="+mn-lt"/>
              </a:rPr>
              <a:t>Pembelajaran</a:t>
            </a:r>
            <a:r>
              <a:rPr lang="en-US" altLang="ja-JP" sz="3500" b="1" dirty="0" smtClean="0">
                <a:solidFill>
                  <a:srgbClr val="C0B400"/>
                </a:solidFill>
                <a:latin typeface="+mn-lt"/>
              </a:rPr>
              <a:t> </a:t>
            </a:r>
            <a:r>
              <a:rPr lang="en-US" altLang="ja-JP" sz="3500" dirty="0" smtClean="0">
                <a:latin typeface="+mj-ea"/>
              </a:rPr>
              <a:t>①</a:t>
            </a:r>
            <a:endParaRPr kumimoji="1" lang="ja-JP" altLang="en-US" sz="3500" dirty="0">
              <a:latin typeface="+mj-ea"/>
            </a:endParaRPr>
          </a:p>
        </p:txBody>
      </p:sp>
    </p:spTree>
    <p:extLst>
      <p:ext uri="{BB962C8B-B14F-4D97-AF65-F5344CB8AC3E}">
        <p14:creationId xmlns:p14="http://schemas.microsoft.com/office/powerpoint/2010/main" val="39892257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p:cNvSpPr txBox="1">
            <a:spLocks/>
          </p:cNvSpPr>
          <p:nvPr/>
        </p:nvSpPr>
        <p:spPr>
          <a:xfrm>
            <a:off x="364603" y="1581645"/>
            <a:ext cx="8462764" cy="41616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nSpc>
                <a:spcPct val="100000"/>
              </a:lnSpc>
              <a:spcBef>
                <a:spcPts val="0"/>
              </a:spcBef>
              <a:spcAft>
                <a:spcPts val="1800"/>
              </a:spcAft>
              <a:buNone/>
            </a:pPr>
            <a:r>
              <a:rPr lang="ja-JP" altLang="en-US" sz="2400" dirty="0" smtClean="0"/>
              <a:t>（</a:t>
            </a:r>
            <a:r>
              <a:rPr lang="en-US" altLang="ja-JP" sz="2400" dirty="0"/>
              <a:t>2</a:t>
            </a:r>
            <a:r>
              <a:rPr lang="ja-JP" altLang="en-US" sz="2400" dirty="0" smtClean="0"/>
              <a:t>）</a:t>
            </a:r>
            <a:r>
              <a:rPr lang="ja-JP" altLang="ja-JP" sz="2400" dirty="0" smtClean="0"/>
              <a:t> </a:t>
            </a:r>
            <a:r>
              <a:rPr lang="en-US" altLang="ja-JP" sz="2400" dirty="0" err="1"/>
              <a:t>Menyatakan</a:t>
            </a:r>
            <a:r>
              <a:rPr lang="en-US" altLang="ja-JP" sz="2400" dirty="0"/>
              <a:t> </a:t>
            </a:r>
            <a:r>
              <a:rPr lang="en-US" altLang="ja-JP" sz="2400" dirty="0" err="1"/>
              <a:t>warna</a:t>
            </a:r>
            <a:r>
              <a:rPr lang="en-US" altLang="ja-JP" sz="2400" dirty="0"/>
              <a:t> </a:t>
            </a:r>
            <a:r>
              <a:rPr lang="en-US" altLang="ja-JP" sz="2400" dirty="0" err="1"/>
              <a:t>seragam</a:t>
            </a:r>
            <a:r>
              <a:rPr lang="en-US" altLang="ja-JP" sz="2400" dirty="0"/>
              <a:t> </a:t>
            </a:r>
            <a:r>
              <a:rPr lang="en-US" altLang="ja-JP" sz="2400" dirty="0" err="1"/>
              <a:t>negara</a:t>
            </a:r>
            <a:r>
              <a:rPr lang="en-US" altLang="ja-JP" sz="2400" dirty="0"/>
              <a:t> </a:t>
            </a:r>
            <a:r>
              <a:rPr lang="en-US" altLang="ja-JP" sz="2400" dirty="0" err="1"/>
              <a:t>tertentu</a:t>
            </a:r>
            <a:r>
              <a:rPr lang="en-US" altLang="ja-JP" sz="2400" dirty="0"/>
              <a:t>.</a:t>
            </a:r>
            <a:r>
              <a:rPr lang="ja-JP" altLang="ja-JP" sz="2400" dirty="0"/>
              <a:t> </a:t>
            </a:r>
            <a:endParaRPr lang="en-US" altLang="ja-JP" sz="2400" dirty="0" smtClean="0"/>
          </a:p>
          <a:p>
            <a:pPr marL="628650">
              <a:lnSpc>
                <a:spcPct val="100000"/>
              </a:lnSpc>
              <a:spcBef>
                <a:spcPts val="0"/>
              </a:spcBef>
            </a:pPr>
            <a:r>
              <a:rPr lang="ja-JP" altLang="en-US" sz="2400" dirty="0" smtClean="0"/>
              <a:t>ベトナム</a:t>
            </a:r>
            <a:r>
              <a:rPr lang="ja-JP" altLang="en-US" sz="2400" dirty="0"/>
              <a:t>の　せいふくは　しろです</a:t>
            </a:r>
            <a:r>
              <a:rPr lang="ja-JP" altLang="en-US" sz="2400" dirty="0" smtClean="0"/>
              <a:t>。</a:t>
            </a:r>
            <a:endParaRPr lang="en-US" altLang="ja-JP" sz="2400" dirty="0"/>
          </a:p>
          <a:p>
            <a:pPr marL="400050" indent="0">
              <a:lnSpc>
                <a:spcPct val="100000"/>
              </a:lnSpc>
              <a:spcBef>
                <a:spcPts val="0"/>
              </a:spcBef>
              <a:spcAft>
                <a:spcPts val="1200"/>
              </a:spcAft>
              <a:buNone/>
            </a:pPr>
            <a:r>
              <a:rPr lang="en-US" altLang="ja-JP" sz="2400" dirty="0" smtClean="0"/>
              <a:t>   </a:t>
            </a:r>
            <a:r>
              <a:rPr lang="en-US" altLang="ja-JP" sz="2000" dirty="0" err="1" smtClean="0"/>
              <a:t>Betonamu</a:t>
            </a:r>
            <a:r>
              <a:rPr lang="en-US" altLang="ja-JP" sz="2000" dirty="0" smtClean="0"/>
              <a:t> </a:t>
            </a:r>
            <a:r>
              <a:rPr lang="en-US" altLang="ja-JP" sz="2000" dirty="0"/>
              <a:t>no </a:t>
            </a:r>
            <a:r>
              <a:rPr lang="en-US" altLang="ja-JP" sz="2000" dirty="0" err="1"/>
              <a:t>seifuku</a:t>
            </a:r>
            <a:r>
              <a:rPr lang="en-US" altLang="ja-JP" sz="2000" dirty="0"/>
              <a:t> </a:t>
            </a:r>
            <a:r>
              <a:rPr lang="en-US" altLang="ja-JP" sz="2000" dirty="0" err="1"/>
              <a:t>wa</a:t>
            </a:r>
            <a:r>
              <a:rPr lang="en-US" altLang="ja-JP" sz="2000" dirty="0"/>
              <a:t> </a:t>
            </a:r>
            <a:r>
              <a:rPr lang="en-US" altLang="ja-JP" sz="2000" dirty="0" err="1"/>
              <a:t>shiro</a:t>
            </a:r>
            <a:r>
              <a:rPr lang="en-US" altLang="ja-JP" sz="2000" dirty="0"/>
              <a:t> </a:t>
            </a:r>
            <a:r>
              <a:rPr lang="en-US" altLang="ja-JP" sz="2000" dirty="0" err="1"/>
              <a:t>desu</a:t>
            </a:r>
            <a:r>
              <a:rPr lang="en-US" altLang="ja-JP" sz="2000" dirty="0" smtClean="0"/>
              <a:t>.</a:t>
            </a:r>
            <a:endParaRPr lang="en-US" altLang="ja-JP" sz="2000" dirty="0"/>
          </a:p>
          <a:p>
            <a:pPr marL="628650">
              <a:lnSpc>
                <a:spcPct val="100000"/>
              </a:lnSpc>
              <a:spcBef>
                <a:spcPts val="0"/>
              </a:spcBef>
            </a:pPr>
            <a:r>
              <a:rPr lang="ja-JP" altLang="en-US" sz="2400" dirty="0" smtClean="0"/>
              <a:t>マレーシア</a:t>
            </a:r>
            <a:r>
              <a:rPr lang="ja-JP" altLang="en-US" sz="2400" dirty="0"/>
              <a:t>の　せいふくは　しろと　あおです。</a:t>
            </a:r>
            <a:r>
              <a:rPr lang="ja-JP" altLang="ja-JP" sz="2400" dirty="0"/>
              <a:t> </a:t>
            </a:r>
            <a:endParaRPr lang="en-US" altLang="ja-JP" sz="2400" dirty="0"/>
          </a:p>
          <a:p>
            <a:pPr marL="400050" indent="0">
              <a:lnSpc>
                <a:spcPct val="100000"/>
              </a:lnSpc>
              <a:spcBef>
                <a:spcPts val="0"/>
              </a:spcBef>
              <a:buNone/>
            </a:pPr>
            <a:r>
              <a:rPr lang="en-US" altLang="ja-JP" sz="2400" dirty="0"/>
              <a:t> </a:t>
            </a:r>
            <a:r>
              <a:rPr lang="en-US" altLang="ja-JP" sz="2400" dirty="0" smtClean="0"/>
              <a:t>  </a:t>
            </a:r>
            <a:r>
              <a:rPr lang="en-US" altLang="ja-JP" sz="2000" dirty="0" err="1" smtClean="0"/>
              <a:t>Mareesia</a:t>
            </a:r>
            <a:r>
              <a:rPr lang="en-US" altLang="ja-JP" sz="2000" dirty="0" smtClean="0"/>
              <a:t> </a:t>
            </a:r>
            <a:r>
              <a:rPr lang="en-US" altLang="ja-JP" sz="2000" dirty="0"/>
              <a:t>no </a:t>
            </a:r>
            <a:r>
              <a:rPr lang="en-US" altLang="ja-JP" sz="2000" dirty="0" err="1"/>
              <a:t>seifuku</a:t>
            </a:r>
            <a:r>
              <a:rPr lang="en-US" altLang="ja-JP" sz="2000" dirty="0"/>
              <a:t> </a:t>
            </a:r>
            <a:r>
              <a:rPr lang="en-US" altLang="ja-JP" sz="2000" dirty="0" err="1"/>
              <a:t>wa</a:t>
            </a:r>
            <a:r>
              <a:rPr lang="en-US" altLang="ja-JP" sz="2000" dirty="0"/>
              <a:t> </a:t>
            </a:r>
            <a:r>
              <a:rPr lang="en-US" altLang="ja-JP" sz="2000" dirty="0" err="1"/>
              <a:t>shiro</a:t>
            </a:r>
            <a:r>
              <a:rPr lang="en-US" altLang="ja-JP" sz="2000" dirty="0"/>
              <a:t> to </a:t>
            </a:r>
            <a:r>
              <a:rPr lang="en-US" altLang="ja-JP" sz="2000" dirty="0" err="1"/>
              <a:t>ao</a:t>
            </a:r>
            <a:r>
              <a:rPr lang="en-US" altLang="ja-JP" sz="2000" dirty="0"/>
              <a:t> </a:t>
            </a:r>
            <a:r>
              <a:rPr lang="en-US" altLang="ja-JP" sz="2000" dirty="0" err="1"/>
              <a:t>desu</a:t>
            </a:r>
            <a:r>
              <a:rPr lang="en-US" altLang="ja-JP" sz="2000" dirty="0"/>
              <a:t>. </a:t>
            </a:r>
          </a:p>
        </p:txBody>
      </p:sp>
      <p:grpSp>
        <p:nvGrpSpPr>
          <p:cNvPr id="5" name="グループ化 4"/>
          <p:cNvGrpSpPr/>
          <p:nvPr/>
        </p:nvGrpSpPr>
        <p:grpSpPr>
          <a:xfrm>
            <a:off x="0" y="167028"/>
            <a:ext cx="9129538" cy="445404"/>
            <a:chOff x="0" y="167028"/>
            <a:chExt cx="9129538" cy="445404"/>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2" name="タイトル 2"/>
          <p:cNvSpPr>
            <a:spLocks noGrp="1"/>
          </p:cNvSpPr>
          <p:nvPr>
            <p:ph type="title"/>
          </p:nvPr>
        </p:nvSpPr>
        <p:spPr>
          <a:xfrm>
            <a:off x="151183" y="162890"/>
            <a:ext cx="8640000" cy="1080000"/>
          </a:xfrm>
        </p:spPr>
        <p:txBody>
          <a:bodyPr>
            <a:normAutofit/>
          </a:bodyPr>
          <a:lstStyle/>
          <a:p>
            <a:pPr algn="l"/>
            <a:r>
              <a:rPr lang="en-US" altLang="ja-JP" sz="3500" b="1" dirty="0" err="1" smtClean="0">
                <a:solidFill>
                  <a:srgbClr val="C0B400"/>
                </a:solidFill>
                <a:latin typeface="+mn-lt"/>
              </a:rPr>
              <a:t>Rangkuman</a:t>
            </a:r>
            <a:r>
              <a:rPr lang="en-US" altLang="ja-JP" sz="3500" b="1" dirty="0" smtClean="0">
                <a:solidFill>
                  <a:srgbClr val="C0B400"/>
                </a:solidFill>
                <a:latin typeface="+mn-lt"/>
              </a:rPr>
              <a:t> </a:t>
            </a:r>
            <a:r>
              <a:rPr lang="en-US" altLang="ja-JP" sz="3500" b="1" dirty="0" err="1" smtClean="0">
                <a:solidFill>
                  <a:srgbClr val="C0B400"/>
                </a:solidFill>
                <a:latin typeface="+mn-lt"/>
              </a:rPr>
              <a:t>Materi</a:t>
            </a:r>
            <a:r>
              <a:rPr lang="en-US" altLang="ja-JP" sz="3500" b="1" dirty="0" smtClean="0">
                <a:solidFill>
                  <a:srgbClr val="C0B400"/>
                </a:solidFill>
                <a:latin typeface="+mn-lt"/>
              </a:rPr>
              <a:t> </a:t>
            </a:r>
            <a:r>
              <a:rPr lang="en-US" altLang="ja-JP" sz="3500" b="1" dirty="0" err="1" smtClean="0">
                <a:solidFill>
                  <a:srgbClr val="C0B400"/>
                </a:solidFill>
                <a:latin typeface="+mn-lt"/>
              </a:rPr>
              <a:t>Pembelajaran</a:t>
            </a:r>
            <a:r>
              <a:rPr lang="en-US" altLang="ja-JP" sz="3500" b="1" dirty="0" smtClean="0">
                <a:solidFill>
                  <a:srgbClr val="C0B400"/>
                </a:solidFill>
                <a:latin typeface="+mn-lt"/>
              </a:rPr>
              <a:t> </a:t>
            </a:r>
            <a:r>
              <a:rPr lang="en-US" altLang="ja-JP" sz="3500" dirty="0">
                <a:latin typeface="+mj-ea"/>
              </a:rPr>
              <a:t>② </a:t>
            </a:r>
            <a:endParaRPr kumimoji="1" lang="ja-JP" altLang="en-US" sz="3500" dirty="0">
              <a:latin typeface="+mj-ea"/>
            </a:endParaRPr>
          </a:p>
        </p:txBody>
      </p:sp>
    </p:spTree>
    <p:extLst>
      <p:ext uri="{BB962C8B-B14F-4D97-AF65-F5344CB8AC3E}">
        <p14:creationId xmlns:p14="http://schemas.microsoft.com/office/powerpoint/2010/main" val="3294178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p:cNvGrpSpPr/>
          <p:nvPr/>
        </p:nvGrpSpPr>
        <p:grpSpPr>
          <a:xfrm>
            <a:off x="0" y="167028"/>
            <a:ext cx="9129538" cy="445404"/>
            <a:chOff x="0" y="167028"/>
            <a:chExt cx="9129538" cy="445404"/>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コンテンツ プレースホルダー 1"/>
          <p:cNvSpPr>
            <a:spLocks noGrp="1"/>
          </p:cNvSpPr>
          <p:nvPr>
            <p:ph idx="1"/>
          </p:nvPr>
        </p:nvSpPr>
        <p:spPr>
          <a:xfrm>
            <a:off x="955496" y="4190446"/>
            <a:ext cx="7191911" cy="1357602"/>
          </a:xfrm>
          <a:noFill/>
        </p:spPr>
        <p:txBody>
          <a:bodyPr>
            <a:noAutofit/>
          </a:bodyPr>
          <a:lstStyle/>
          <a:p>
            <a:pPr marL="0" indent="0" algn="just">
              <a:buNone/>
            </a:pPr>
            <a:r>
              <a:rPr lang="en-US" altLang="ja-JP" sz="2800" dirty="0" err="1" smtClean="0"/>
              <a:t>Seragam</a:t>
            </a:r>
            <a:r>
              <a:rPr lang="en-US" altLang="ja-JP" sz="2800" dirty="0" smtClean="0"/>
              <a:t> </a:t>
            </a:r>
            <a:r>
              <a:rPr lang="en-US" altLang="ja-JP" sz="2800" dirty="0" err="1" smtClean="0"/>
              <a:t>apa</a:t>
            </a:r>
            <a:r>
              <a:rPr lang="en-US" altLang="ja-JP" sz="2800" dirty="0" smtClean="0"/>
              <a:t> yang </a:t>
            </a:r>
            <a:r>
              <a:rPr lang="en-US" altLang="ja-JP" sz="2800" dirty="0" err="1" smtClean="0"/>
              <a:t>kamu</a:t>
            </a:r>
            <a:r>
              <a:rPr lang="en-US" altLang="ja-JP" sz="2800" dirty="0" smtClean="0"/>
              <a:t> </a:t>
            </a:r>
            <a:r>
              <a:rPr lang="en-US" altLang="ja-JP" sz="2800" dirty="0" err="1" smtClean="0"/>
              <a:t>pakai</a:t>
            </a:r>
            <a:r>
              <a:rPr lang="en-US" altLang="ja-JP" sz="2800" dirty="0" smtClean="0"/>
              <a:t> </a:t>
            </a:r>
            <a:r>
              <a:rPr lang="en-US" altLang="ja-JP" sz="2800" dirty="0" err="1" smtClean="0"/>
              <a:t>setiap</a:t>
            </a:r>
            <a:r>
              <a:rPr lang="en-US" altLang="ja-JP" sz="2800" dirty="0" smtClean="0"/>
              <a:t> </a:t>
            </a:r>
            <a:r>
              <a:rPr lang="en-US" altLang="ja-JP" sz="2800" dirty="0" err="1" smtClean="0"/>
              <a:t>hari</a:t>
            </a:r>
            <a:r>
              <a:rPr lang="en-US" altLang="ja-JP" sz="2800" dirty="0" smtClean="0"/>
              <a:t> </a:t>
            </a:r>
            <a:r>
              <a:rPr lang="en-US" altLang="ja-JP" sz="2800" dirty="0" err="1" smtClean="0"/>
              <a:t>ke</a:t>
            </a:r>
            <a:r>
              <a:rPr lang="en-US" altLang="ja-JP" sz="2800" dirty="0" smtClean="0"/>
              <a:t> </a:t>
            </a:r>
            <a:r>
              <a:rPr lang="en-US" altLang="ja-JP" sz="2800" dirty="0" err="1" smtClean="0"/>
              <a:t>sekolah</a:t>
            </a:r>
            <a:r>
              <a:rPr lang="en-US" altLang="ja-JP" sz="2800" dirty="0" smtClean="0"/>
              <a:t>?</a:t>
            </a:r>
            <a:r>
              <a:rPr lang="ja-JP" altLang="en-US" sz="2800" dirty="0"/>
              <a:t> </a:t>
            </a:r>
            <a:r>
              <a:rPr lang="en-US" altLang="ja-JP" sz="2800" dirty="0" smtClean="0"/>
              <a:t>Mari </a:t>
            </a:r>
            <a:r>
              <a:rPr lang="en-US" altLang="ja-JP" sz="2800" dirty="0" err="1" smtClean="0"/>
              <a:t>belajar</a:t>
            </a:r>
            <a:r>
              <a:rPr lang="en-US" altLang="ja-JP" sz="2800" dirty="0" smtClean="0"/>
              <a:t> </a:t>
            </a:r>
            <a:r>
              <a:rPr lang="en-US" altLang="ja-JP" sz="2800" dirty="0" err="1" smtClean="0"/>
              <a:t>menyebutkan</a:t>
            </a:r>
            <a:r>
              <a:rPr lang="en-US" altLang="ja-JP" sz="2800" dirty="0" smtClean="0"/>
              <a:t> </a:t>
            </a:r>
            <a:r>
              <a:rPr lang="en-US" altLang="ja-JP" sz="2800" dirty="0" err="1" smtClean="0"/>
              <a:t>berbagai</a:t>
            </a:r>
            <a:r>
              <a:rPr lang="en-US" altLang="ja-JP" sz="2800" dirty="0" smtClean="0"/>
              <a:t> </a:t>
            </a:r>
            <a:r>
              <a:rPr lang="en-US" altLang="ja-JP" sz="2800" dirty="0" err="1" smtClean="0"/>
              <a:t>nama</a:t>
            </a:r>
            <a:r>
              <a:rPr lang="en-US" altLang="ja-JP" sz="2800" dirty="0" smtClean="0"/>
              <a:t> </a:t>
            </a:r>
            <a:r>
              <a:rPr lang="en-US" altLang="ja-JP" sz="2800" dirty="0" err="1" smtClean="0"/>
              <a:t>seragam</a:t>
            </a:r>
            <a:r>
              <a:rPr lang="en-US" altLang="ja-JP" sz="2800" dirty="0" smtClean="0"/>
              <a:t>.</a:t>
            </a:r>
            <a:endParaRPr lang="en-US" altLang="ja-JP" sz="2800" dirty="0"/>
          </a:p>
          <a:p>
            <a:pPr marL="0" indent="0" algn="just">
              <a:buNone/>
            </a:pPr>
            <a:endParaRPr lang="en-US" altLang="ja-JP" sz="2800" dirty="0" smtClean="0"/>
          </a:p>
        </p:txBody>
      </p:sp>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2495" y="1641504"/>
            <a:ext cx="659130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7888" y="2348619"/>
            <a:ext cx="4848225"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60169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5771" y="2221333"/>
            <a:ext cx="7920000" cy="1080000"/>
          </a:xfrm>
        </p:spPr>
        <p:txBody>
          <a:bodyPr/>
          <a:lstStyle/>
          <a:p>
            <a:pPr algn="ctr"/>
            <a:r>
              <a:rPr lang="en-US" altLang="ja-JP" b="1" dirty="0" err="1">
                <a:solidFill>
                  <a:srgbClr val="C0B400"/>
                </a:solidFill>
                <a:latin typeface="+mn-lt"/>
              </a:rPr>
              <a:t>Penilaian</a:t>
            </a:r>
            <a:r>
              <a:rPr lang="en-US" altLang="ja-JP" b="1" dirty="0">
                <a:solidFill>
                  <a:srgbClr val="C0B400"/>
                </a:solidFill>
                <a:latin typeface="+mn-lt"/>
              </a:rPr>
              <a:t> </a:t>
            </a:r>
            <a:r>
              <a:rPr lang="en-US" altLang="ja-JP" b="1" dirty="0" err="1">
                <a:solidFill>
                  <a:srgbClr val="C0B400"/>
                </a:solidFill>
                <a:latin typeface="+mn-lt"/>
              </a:rPr>
              <a:t>Diri</a:t>
            </a:r>
            <a:endParaRPr kumimoji="1" lang="ja-JP" altLang="en-US" b="1" dirty="0">
              <a:solidFill>
                <a:srgbClr val="C0B400"/>
              </a:solidFill>
              <a:latin typeface="+mn-lt"/>
            </a:endParaRPr>
          </a:p>
        </p:txBody>
      </p:sp>
      <p:grpSp>
        <p:nvGrpSpPr>
          <p:cNvPr id="7" name="グループ化 6"/>
          <p:cNvGrpSpPr/>
          <p:nvPr/>
        </p:nvGrpSpPr>
        <p:grpSpPr>
          <a:xfrm>
            <a:off x="0" y="167028"/>
            <a:ext cx="9129538" cy="445404"/>
            <a:chOff x="0" y="167028"/>
            <a:chExt cx="9129538" cy="445404"/>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316536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図 65"/>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bwMode="auto">
          <a:xfrm>
            <a:off x="6045615" y="1283111"/>
            <a:ext cx="1301538" cy="2160000"/>
          </a:xfrm>
          <a:prstGeom prst="rect">
            <a:avLst/>
          </a:prstGeom>
          <a:noFill/>
          <a:ln>
            <a:noFill/>
          </a:ln>
          <a:extLst>
            <a:ext uri="{53640926-AAD7-44D8-BBD7-CCE9431645EC}">
              <a14:shadowObscured xmlns:a14="http://schemas.microsoft.com/office/drawing/2010/main"/>
            </a:ext>
          </a:extLst>
        </p:spPr>
      </p:pic>
      <p:pic>
        <p:nvPicPr>
          <p:cNvPr id="65" name="図 64"/>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bwMode="auto">
          <a:xfrm>
            <a:off x="1399071" y="1281717"/>
            <a:ext cx="1713103" cy="2160000"/>
          </a:xfrm>
          <a:prstGeom prst="rect">
            <a:avLst/>
          </a:prstGeom>
          <a:noFill/>
          <a:ln>
            <a:noFill/>
          </a:ln>
          <a:extLst>
            <a:ext uri="{53640926-AAD7-44D8-BBD7-CCE9431645EC}">
              <a14:shadowObscured xmlns:a14="http://schemas.microsoft.com/office/drawing/2010/main"/>
            </a:ext>
          </a:extLst>
        </p:spPr>
      </p:pic>
      <p:sp>
        <p:nvSpPr>
          <p:cNvPr id="20" name="正方形/長方形 19"/>
          <p:cNvSpPr/>
          <p:nvPr/>
        </p:nvSpPr>
        <p:spPr>
          <a:xfrm>
            <a:off x="365766" y="2894742"/>
            <a:ext cx="3457222" cy="79164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インドネシアの</a:t>
            </a:r>
            <a:r>
              <a:rPr lang="ja-JP" altLang="ja-JP" sz="2400" dirty="0">
                <a:solidFill>
                  <a:schemeClr val="tx1"/>
                </a:solidFill>
              </a:rPr>
              <a:t>　</a:t>
            </a:r>
            <a:r>
              <a:rPr lang="ja-JP" altLang="en-US" sz="2400" dirty="0" smtClean="0">
                <a:solidFill>
                  <a:schemeClr val="tx1"/>
                </a:solidFill>
              </a:rPr>
              <a:t>せいふく</a:t>
            </a:r>
            <a:endParaRPr lang="en-US" altLang="ja-JP" sz="2400" dirty="0" smtClean="0">
              <a:solidFill>
                <a:schemeClr val="tx1"/>
              </a:solidFill>
            </a:endParaRPr>
          </a:p>
          <a:p>
            <a:pPr algn="ctr"/>
            <a:r>
              <a:rPr lang="en-US" altLang="ja-JP" sz="2000" i="1" dirty="0" smtClean="0">
                <a:solidFill>
                  <a:schemeClr val="tx1"/>
                </a:solidFill>
              </a:rPr>
              <a:t>Indonesia</a:t>
            </a:r>
            <a:r>
              <a:rPr lang="en-US" altLang="ja-JP" sz="2000" dirty="0" smtClean="0">
                <a:solidFill>
                  <a:schemeClr val="tx1"/>
                </a:solidFill>
              </a:rPr>
              <a:t> no </a:t>
            </a:r>
            <a:r>
              <a:rPr lang="en-US" altLang="ja-JP" sz="2000" dirty="0" err="1" smtClean="0">
                <a:solidFill>
                  <a:schemeClr val="tx1"/>
                </a:solidFill>
              </a:rPr>
              <a:t>seifuku</a:t>
            </a:r>
            <a:endParaRPr kumimoji="1" lang="ja-JP" altLang="en-US" sz="2000" dirty="0">
              <a:solidFill>
                <a:schemeClr val="tx1"/>
              </a:solidFill>
            </a:endParaRPr>
          </a:p>
        </p:txBody>
      </p:sp>
      <p:sp>
        <p:nvSpPr>
          <p:cNvPr id="28" name="正方形/長方形 27"/>
          <p:cNvSpPr/>
          <p:nvPr/>
        </p:nvSpPr>
        <p:spPr>
          <a:xfrm>
            <a:off x="5260564" y="2894742"/>
            <a:ext cx="3244945" cy="78253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err="1" smtClean="0">
                <a:solidFill>
                  <a:schemeClr val="tx1"/>
                </a:solidFill>
              </a:rPr>
              <a:t>がっ</a:t>
            </a:r>
            <a:r>
              <a:rPr lang="ja-JP" altLang="en-US" sz="2400" dirty="0" smtClean="0">
                <a:solidFill>
                  <a:schemeClr val="tx1"/>
                </a:solidFill>
              </a:rPr>
              <a:t>こうの　バティック</a:t>
            </a:r>
            <a:endParaRPr lang="en-US" altLang="ja-JP" sz="2400" dirty="0">
              <a:solidFill>
                <a:schemeClr val="tx1"/>
              </a:solidFill>
            </a:endParaRPr>
          </a:p>
          <a:p>
            <a:pPr algn="ctr"/>
            <a:r>
              <a:rPr lang="en-US" altLang="ja-JP" sz="2000" dirty="0" err="1" smtClean="0">
                <a:solidFill>
                  <a:schemeClr val="tx1"/>
                </a:solidFill>
              </a:rPr>
              <a:t>gakkou</a:t>
            </a:r>
            <a:r>
              <a:rPr lang="en-US" altLang="ja-JP" sz="2000" dirty="0" smtClean="0">
                <a:solidFill>
                  <a:schemeClr val="tx1"/>
                </a:solidFill>
              </a:rPr>
              <a:t> no </a:t>
            </a:r>
            <a:r>
              <a:rPr lang="en-US" altLang="ja-JP" sz="2000" i="1" dirty="0" smtClean="0">
                <a:solidFill>
                  <a:schemeClr val="tx1"/>
                </a:solidFill>
              </a:rPr>
              <a:t>batik</a:t>
            </a:r>
          </a:p>
        </p:txBody>
      </p:sp>
      <p:pic>
        <p:nvPicPr>
          <p:cNvPr id="67" name="図 66"/>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bwMode="auto">
          <a:xfrm>
            <a:off x="1507345" y="4139997"/>
            <a:ext cx="1294938" cy="2160000"/>
          </a:xfrm>
          <a:prstGeom prst="rect">
            <a:avLst/>
          </a:prstGeom>
          <a:noFill/>
          <a:ln>
            <a:noFill/>
          </a:ln>
          <a:extLst>
            <a:ext uri="{53640926-AAD7-44D8-BBD7-CCE9431645EC}">
              <a14:shadowObscured xmlns:a14="http://schemas.microsoft.com/office/drawing/2010/main"/>
            </a:ext>
          </a:extLst>
        </p:spPr>
      </p:pic>
      <p:sp>
        <p:nvSpPr>
          <p:cNvPr id="25" name="正方形/長方形 24"/>
          <p:cNvSpPr/>
          <p:nvPr/>
        </p:nvSpPr>
        <p:spPr>
          <a:xfrm>
            <a:off x="572882" y="5471758"/>
            <a:ext cx="2927351"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がっこうの　せいふく</a:t>
            </a:r>
            <a:endParaRPr lang="en-US" altLang="ja-JP" sz="2400" dirty="0">
              <a:solidFill>
                <a:schemeClr val="tx1"/>
              </a:solidFill>
            </a:endParaRPr>
          </a:p>
          <a:p>
            <a:pPr algn="ctr"/>
            <a:r>
              <a:rPr lang="en-US" altLang="ja-JP" sz="2000" dirty="0" err="1" smtClean="0">
                <a:solidFill>
                  <a:schemeClr val="tx1"/>
                </a:solidFill>
              </a:rPr>
              <a:t>gakkou</a:t>
            </a:r>
            <a:r>
              <a:rPr lang="en-US" altLang="ja-JP" sz="2000" dirty="0" smtClean="0">
                <a:solidFill>
                  <a:schemeClr val="tx1"/>
                </a:solidFill>
              </a:rPr>
              <a:t> no </a:t>
            </a:r>
            <a:r>
              <a:rPr lang="en-US" altLang="ja-JP" sz="2000" dirty="0" err="1" smtClean="0">
                <a:solidFill>
                  <a:schemeClr val="tx1"/>
                </a:solidFill>
              </a:rPr>
              <a:t>seifuku</a:t>
            </a:r>
            <a:endParaRPr kumimoji="1" lang="ja-JP" altLang="en-US" sz="2000" dirty="0">
              <a:solidFill>
                <a:schemeClr val="tx1"/>
              </a:solidFill>
            </a:endParaRPr>
          </a:p>
        </p:txBody>
      </p:sp>
      <p:pic>
        <p:nvPicPr>
          <p:cNvPr id="68" name="図 67"/>
          <p:cNvPicPr>
            <a:picLocks noChangeAspect="1"/>
          </p:cNvPicPr>
          <p:nvPr/>
        </p:nvPicPr>
        <p:blipFill>
          <a:blip r:embed="rId18" cstate="print">
            <a:extLst>
              <a:ext uri="{28A0092B-C50C-407E-A947-70E740481C1C}">
                <a14:useLocalDpi xmlns:a14="http://schemas.microsoft.com/office/drawing/2010/main"/>
              </a:ext>
            </a:extLst>
          </a:blip>
          <a:srcRect/>
          <a:stretch>
            <a:fillRect/>
          </a:stretch>
        </p:blipFill>
        <p:spPr bwMode="auto">
          <a:xfrm>
            <a:off x="3822988" y="4139997"/>
            <a:ext cx="1619523" cy="2160000"/>
          </a:xfrm>
          <a:prstGeom prst="rect">
            <a:avLst/>
          </a:prstGeom>
          <a:noFill/>
          <a:ln>
            <a:noFill/>
          </a:ln>
          <a:extLst>
            <a:ext uri="{FAA26D3D-D897-4be2-8F04-BA451C77F1D7}">
              <ma14:placeholderFlag xmlns:ma14="http://schemas.microsoft.com/office/mac/drawingml/2011/main" xmlns=""/>
            </a:ext>
          </a:extLst>
        </p:spPr>
      </p:pic>
      <p:pic>
        <p:nvPicPr>
          <p:cNvPr id="69" name="図 68"/>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bwMode="auto">
          <a:xfrm>
            <a:off x="6176918" y="4139997"/>
            <a:ext cx="1141846" cy="2160000"/>
          </a:xfrm>
          <a:prstGeom prst="rect">
            <a:avLst/>
          </a:prstGeom>
          <a:noFill/>
          <a:ln>
            <a:noFill/>
          </a:ln>
          <a:extLst>
            <a:ext uri="{53640926-AAD7-44D8-BBD7-CCE9431645EC}">
              <a14:shadowObscured xmlns:a14="http://schemas.microsoft.com/office/drawing/2010/main"/>
            </a:ext>
          </a:extLst>
        </p:spPr>
      </p:pic>
      <p:sp>
        <p:nvSpPr>
          <p:cNvPr id="27" name="正方形/長方形 26"/>
          <p:cNvSpPr/>
          <p:nvPr/>
        </p:nvSpPr>
        <p:spPr>
          <a:xfrm>
            <a:off x="3045105" y="6024206"/>
            <a:ext cx="3080845" cy="709534"/>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プラムカの　せいふく</a:t>
            </a:r>
            <a:endParaRPr lang="en-US" altLang="ja-JP" sz="2400" dirty="0" smtClean="0">
              <a:solidFill>
                <a:schemeClr val="tx1"/>
              </a:solidFill>
            </a:endParaRPr>
          </a:p>
          <a:p>
            <a:pPr algn="ctr"/>
            <a:r>
              <a:rPr lang="en-US" altLang="ja-JP" sz="2000" i="1" dirty="0" err="1" smtClean="0">
                <a:solidFill>
                  <a:schemeClr val="tx1"/>
                </a:solidFill>
              </a:rPr>
              <a:t>pramuka</a:t>
            </a:r>
            <a:r>
              <a:rPr lang="en-US" altLang="ja-JP" sz="2000" dirty="0" smtClean="0">
                <a:solidFill>
                  <a:schemeClr val="tx1"/>
                </a:solidFill>
              </a:rPr>
              <a:t> no </a:t>
            </a:r>
            <a:r>
              <a:rPr lang="en-US" altLang="ja-JP" sz="2000" dirty="0" err="1" smtClean="0">
                <a:solidFill>
                  <a:schemeClr val="tx1"/>
                </a:solidFill>
              </a:rPr>
              <a:t>seifuku</a:t>
            </a:r>
            <a:endParaRPr kumimoji="1" lang="ja-JP" altLang="en-US" sz="2000" dirty="0">
              <a:solidFill>
                <a:schemeClr val="tx1"/>
              </a:solidFill>
            </a:endParaRPr>
          </a:p>
        </p:txBody>
      </p:sp>
      <p:pic>
        <p:nvPicPr>
          <p:cNvPr id="4" name="1101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extLst>
              <a:ext uri="{28A0092B-C50C-407E-A947-70E740481C1C}">
                <a14:useLocalDpi xmlns:a14="http://schemas.microsoft.com/office/drawing/2010/main" val="0"/>
              </a:ext>
            </a:extLst>
          </a:blip>
          <a:stretch>
            <a:fillRect/>
          </a:stretch>
        </p:blipFill>
        <p:spPr>
          <a:xfrm>
            <a:off x="835028" y="1614604"/>
            <a:ext cx="360000" cy="360000"/>
          </a:xfrm>
          <a:prstGeom prst="rect">
            <a:avLst/>
          </a:prstGeom>
        </p:spPr>
      </p:pic>
      <p:pic>
        <p:nvPicPr>
          <p:cNvPr id="5" name="1101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extLst>
              <a:ext uri="{28A0092B-C50C-407E-A947-70E740481C1C}">
                <a14:useLocalDpi xmlns:a14="http://schemas.microsoft.com/office/drawing/2010/main" val="0"/>
              </a:ext>
            </a:extLst>
          </a:blip>
          <a:stretch>
            <a:fillRect/>
          </a:stretch>
        </p:blipFill>
        <p:spPr>
          <a:xfrm>
            <a:off x="7509692" y="1653613"/>
            <a:ext cx="360000" cy="360000"/>
          </a:xfrm>
          <a:prstGeom prst="rect">
            <a:avLst/>
          </a:prstGeom>
        </p:spPr>
      </p:pic>
      <p:pic>
        <p:nvPicPr>
          <p:cNvPr id="6" name="110103.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extLst>
              <a:ext uri="{28A0092B-C50C-407E-A947-70E740481C1C}">
                <a14:useLocalDpi xmlns:a14="http://schemas.microsoft.com/office/drawing/2010/main" val="0"/>
              </a:ext>
            </a:extLst>
          </a:blip>
          <a:stretch>
            <a:fillRect/>
          </a:stretch>
        </p:blipFill>
        <p:spPr>
          <a:xfrm>
            <a:off x="2457284" y="3739326"/>
            <a:ext cx="360000" cy="360000"/>
          </a:xfrm>
          <a:prstGeom prst="rect">
            <a:avLst/>
          </a:prstGeom>
        </p:spPr>
      </p:pic>
      <p:pic>
        <p:nvPicPr>
          <p:cNvPr id="8" name="110104.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extLst>
              <a:ext uri="{28A0092B-C50C-407E-A947-70E740481C1C}">
                <a14:useLocalDpi xmlns:a14="http://schemas.microsoft.com/office/drawing/2010/main" val="0"/>
              </a:ext>
            </a:extLst>
          </a:blip>
          <a:stretch>
            <a:fillRect/>
          </a:stretch>
        </p:blipFill>
        <p:spPr>
          <a:xfrm>
            <a:off x="4873560" y="3753971"/>
            <a:ext cx="360000" cy="360000"/>
          </a:xfrm>
          <a:prstGeom prst="rect">
            <a:avLst/>
          </a:prstGeom>
        </p:spPr>
      </p:pic>
      <p:pic>
        <p:nvPicPr>
          <p:cNvPr id="9" name="110105.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extLst>
              <a:ext uri="{28A0092B-C50C-407E-A947-70E740481C1C}">
                <a14:useLocalDpi xmlns:a14="http://schemas.microsoft.com/office/drawing/2010/main" val="0"/>
              </a:ext>
            </a:extLst>
          </a:blip>
          <a:stretch>
            <a:fillRect/>
          </a:stretch>
        </p:blipFill>
        <p:spPr>
          <a:xfrm>
            <a:off x="7051920" y="3754097"/>
            <a:ext cx="360000" cy="360000"/>
          </a:xfrm>
          <a:prstGeom prst="rect">
            <a:avLst/>
          </a:prstGeom>
        </p:spPr>
      </p:pic>
      <p:grpSp>
        <p:nvGrpSpPr>
          <p:cNvPr id="30" name="グループ化 29"/>
          <p:cNvGrpSpPr/>
          <p:nvPr/>
        </p:nvGrpSpPr>
        <p:grpSpPr>
          <a:xfrm>
            <a:off x="0" y="167028"/>
            <a:ext cx="9129538" cy="445404"/>
            <a:chOff x="0" y="167028"/>
            <a:chExt cx="9129538" cy="445404"/>
          </a:xfrm>
        </p:grpSpPr>
        <p:pic>
          <p:nvPicPr>
            <p:cNvPr id="31" name="Picture 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タイトル 6"/>
          <p:cNvSpPr>
            <a:spLocks noGrp="1"/>
          </p:cNvSpPr>
          <p:nvPr>
            <p:ph type="title"/>
          </p:nvPr>
        </p:nvSpPr>
        <p:spPr>
          <a:xfrm>
            <a:off x="179590" y="201813"/>
            <a:ext cx="7920000" cy="1080000"/>
          </a:xfrm>
        </p:spPr>
        <p:txBody>
          <a:bodyPr>
            <a:normAutofit/>
          </a:bodyPr>
          <a:lstStyle/>
          <a:p>
            <a:pPr algn="l"/>
            <a:r>
              <a:rPr lang="ja-JP" altLang="en-US" sz="3500" dirty="0"/>
              <a:t>きいて　</a:t>
            </a:r>
            <a:r>
              <a:rPr lang="ja-JP" altLang="en-US" sz="3500" dirty="0" smtClean="0"/>
              <a:t>いいましょう　</a:t>
            </a:r>
            <a:r>
              <a:rPr lang="en-US" altLang="ja-JP" sz="3500" dirty="0" smtClean="0">
                <a:latin typeface="+mj-ea"/>
              </a:rPr>
              <a:t>1 </a:t>
            </a:r>
            <a:endParaRPr kumimoji="1" lang="ja-JP" altLang="en-US" sz="3500" dirty="0">
              <a:latin typeface="+mj-ea"/>
            </a:endParaRPr>
          </a:p>
        </p:txBody>
      </p:sp>
      <p:pic>
        <p:nvPicPr>
          <p:cNvPr id="3" name="110100.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3">
            <a:extLst>
              <a:ext uri="{28A0092B-C50C-407E-A947-70E740481C1C}">
                <a14:useLocalDpi xmlns:a14="http://schemas.microsoft.com/office/drawing/2010/main" val="0"/>
              </a:ext>
            </a:extLst>
          </a:blip>
          <a:stretch>
            <a:fillRect/>
          </a:stretch>
        </p:blipFill>
        <p:spPr>
          <a:xfrm>
            <a:off x="4578178" y="542653"/>
            <a:ext cx="504225" cy="486000"/>
          </a:xfrm>
          <a:prstGeom prst="rect">
            <a:avLst/>
          </a:prstGeom>
        </p:spPr>
      </p:pic>
      <p:sp>
        <p:nvSpPr>
          <p:cNvPr id="17" name="角丸四角形 16"/>
          <p:cNvSpPr/>
          <p:nvPr/>
        </p:nvSpPr>
        <p:spPr>
          <a:xfrm>
            <a:off x="1866782" y="3753102"/>
            <a:ext cx="57606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3</a:t>
            </a:r>
            <a:endParaRPr kumimoji="1" lang="ja-JP" altLang="en-US" sz="2400" dirty="0"/>
          </a:p>
        </p:txBody>
      </p:sp>
      <p:sp>
        <p:nvSpPr>
          <p:cNvPr id="18" name="角丸四角形 17"/>
          <p:cNvSpPr/>
          <p:nvPr/>
        </p:nvSpPr>
        <p:spPr>
          <a:xfrm>
            <a:off x="4297496" y="3753931"/>
            <a:ext cx="57606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4</a:t>
            </a:r>
            <a:endParaRPr kumimoji="1" lang="ja-JP" altLang="en-US" sz="2400" dirty="0"/>
          </a:p>
        </p:txBody>
      </p:sp>
      <p:sp>
        <p:nvSpPr>
          <p:cNvPr id="41" name="角丸四角形 40"/>
          <p:cNvSpPr/>
          <p:nvPr/>
        </p:nvSpPr>
        <p:spPr>
          <a:xfrm>
            <a:off x="6459809" y="3753931"/>
            <a:ext cx="57606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5</a:t>
            </a:r>
            <a:endParaRPr kumimoji="1" lang="ja-JP" altLang="en-US" sz="2400" dirty="0"/>
          </a:p>
        </p:txBody>
      </p:sp>
      <p:sp>
        <p:nvSpPr>
          <p:cNvPr id="15" name="角丸四角形 14"/>
          <p:cNvSpPr/>
          <p:nvPr/>
        </p:nvSpPr>
        <p:spPr>
          <a:xfrm>
            <a:off x="752882" y="1307916"/>
            <a:ext cx="576064" cy="3147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1</a:t>
            </a:r>
            <a:endParaRPr kumimoji="1" lang="ja-JP" altLang="en-US" sz="2400" dirty="0"/>
          </a:p>
        </p:txBody>
      </p:sp>
      <p:sp>
        <p:nvSpPr>
          <p:cNvPr id="16" name="角丸四角形 15"/>
          <p:cNvSpPr/>
          <p:nvPr/>
        </p:nvSpPr>
        <p:spPr>
          <a:xfrm>
            <a:off x="7401660" y="1289370"/>
            <a:ext cx="57606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2</a:t>
            </a:r>
            <a:endParaRPr kumimoji="1" lang="ja-JP" altLang="en-US" sz="2400" dirty="0"/>
          </a:p>
        </p:txBody>
      </p:sp>
      <p:sp>
        <p:nvSpPr>
          <p:cNvPr id="29" name="正方形/長方形 28"/>
          <p:cNvSpPr/>
          <p:nvPr/>
        </p:nvSpPr>
        <p:spPr>
          <a:xfrm>
            <a:off x="5958766" y="5579917"/>
            <a:ext cx="1848544"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すきな　ふく</a:t>
            </a:r>
            <a:endParaRPr lang="en-US" altLang="ja-JP" sz="2400" dirty="0" smtClean="0">
              <a:solidFill>
                <a:schemeClr val="tx1"/>
              </a:solidFill>
            </a:endParaRPr>
          </a:p>
          <a:p>
            <a:pPr algn="ctr"/>
            <a:r>
              <a:rPr kumimoji="1" lang="en-US" altLang="ja-JP" sz="2000" dirty="0" err="1" smtClean="0">
                <a:solidFill>
                  <a:schemeClr val="tx1"/>
                </a:solidFill>
              </a:rPr>
              <a:t>sukina</a:t>
            </a:r>
            <a:r>
              <a:rPr kumimoji="1" lang="en-US" altLang="ja-JP" sz="2000" dirty="0" smtClean="0">
                <a:solidFill>
                  <a:schemeClr val="tx1"/>
                </a:solidFill>
              </a:rPr>
              <a:t> </a:t>
            </a:r>
            <a:r>
              <a:rPr kumimoji="1" lang="en-US" altLang="ja-JP" sz="2000" dirty="0" err="1" smtClean="0">
                <a:solidFill>
                  <a:schemeClr val="tx1"/>
                </a:solidFill>
              </a:rPr>
              <a:t>fuku</a:t>
            </a:r>
            <a:endParaRPr kumimoji="1" lang="ja-JP" altLang="en-US" sz="2000" dirty="0">
              <a:solidFill>
                <a:schemeClr val="tx1"/>
              </a:solidFill>
            </a:endParaRPr>
          </a:p>
        </p:txBody>
      </p:sp>
    </p:spTree>
    <p:extLst>
      <p:ext uri="{BB962C8B-B14F-4D97-AF65-F5344CB8AC3E}">
        <p14:creationId xmlns:p14="http://schemas.microsoft.com/office/powerpoint/2010/main" val="162231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25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25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25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66545" fill="hold"/>
                                        <p:tgtEl>
                                          <p:spTgt spid="3"/>
                                        </p:tgtEl>
                                      </p:cBhvr>
                                    </p:cmd>
                                  </p:childTnLst>
                                </p:cTn>
                              </p:par>
                            </p:childTnLst>
                          </p:cTn>
                        </p:par>
                      </p:childTnLst>
                    </p:cTn>
                  </p:par>
                </p:childTnLst>
              </p:cTn>
              <p:nextCondLst>
                <p:cond evt="onClick" delay="0">
                  <p:tgtEl>
                    <p:spTgt spid="3"/>
                  </p:tgtEl>
                </p:cond>
              </p:nextCondLst>
            </p:seq>
            <p:audio>
              <p:cMediaNode vol="80000">
                <p:cTn id="33" fill="hold" display="0">
                  <p:stCondLst>
                    <p:cond delay="indefinite"/>
                  </p:stCondLst>
                  <p:endCondLst>
                    <p:cond evt="onStopAudio" delay="0">
                      <p:tgtEl>
                        <p:sldTgt/>
                      </p:tgtEl>
                    </p:cond>
                  </p:endCondLst>
                </p:cTn>
                <p:tgtEl>
                  <p:spTgt spid="3"/>
                </p:tgtEl>
              </p:cMediaNode>
            </p:audio>
            <p:seq concurrent="1" nextAc="seek">
              <p:cTn id="34" restart="whenNotActive" fill="hold" evtFilter="cancelBubble" nodeType="interactiveSeq">
                <p:stCondLst>
                  <p:cond evt="onClick" delay="0">
                    <p:tgtEl>
                      <p:spTgt spid="4"/>
                    </p:tgtEl>
                  </p:cond>
                </p:stCondLst>
                <p:endSync evt="end" delay="0">
                  <p:rtn val="all"/>
                </p:endSync>
                <p:childTnLst>
                  <p:par>
                    <p:cTn id="35" fill="hold">
                      <p:stCondLst>
                        <p:cond delay="0"/>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14059" fill="hold"/>
                                        <p:tgtEl>
                                          <p:spTgt spid="4"/>
                                        </p:tgtEl>
                                      </p:cBhvr>
                                    </p:cmd>
                                  </p:childTnLst>
                                </p:cTn>
                              </p:par>
                            </p:childTnLst>
                          </p:cTn>
                        </p:par>
                      </p:childTnLst>
                    </p:cTn>
                  </p:par>
                </p:childTnLst>
              </p:cTn>
              <p:nextCondLst>
                <p:cond evt="onClick" delay="0">
                  <p:tgtEl>
                    <p:spTgt spid="4"/>
                  </p:tgtEl>
                </p:cond>
              </p:nextCondLst>
            </p:seq>
            <p:audio>
              <p:cMediaNode vol="80000">
                <p:cTn id="39" fill="hold" display="0">
                  <p:stCondLst>
                    <p:cond delay="indefinite"/>
                  </p:stCondLst>
                  <p:endCondLst>
                    <p:cond evt="onStopAudio" delay="0">
                      <p:tgtEl>
                        <p:sldTgt/>
                      </p:tgtEl>
                    </p:cond>
                  </p:endCondLst>
                </p:cTn>
                <p:tgtEl>
                  <p:spTgt spid="4"/>
                </p:tgtEl>
              </p:cMediaNode>
            </p:audio>
            <p:seq concurrent="1" nextAc="seek">
              <p:cTn id="40" restart="whenNotActive" fill="hold" evtFilter="cancelBubble" nodeType="interactiveSeq">
                <p:stCondLst>
                  <p:cond evt="onClick" delay="0">
                    <p:tgtEl>
                      <p:spTgt spid="5"/>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13798" fill="hold"/>
                                        <p:tgtEl>
                                          <p:spTgt spid="5"/>
                                        </p:tgtEl>
                                      </p:cBhvr>
                                    </p:cmd>
                                  </p:childTnLst>
                                </p:cTn>
                              </p:par>
                            </p:childTnLst>
                          </p:cTn>
                        </p:par>
                      </p:childTnLst>
                    </p:cTn>
                  </p:par>
                </p:childTnLst>
              </p:cTn>
              <p:nextCondLst>
                <p:cond evt="onClick" delay="0">
                  <p:tgtEl>
                    <p:spTgt spid="5"/>
                  </p:tgtEl>
                </p:cond>
              </p:nextCondLst>
            </p:seq>
            <p:audio>
              <p:cMediaNode vol="80000">
                <p:cTn id="45" fill="hold" display="0">
                  <p:stCondLst>
                    <p:cond delay="indefinite"/>
                  </p:stCondLst>
                  <p:endCondLst>
                    <p:cond evt="onStopAudio" delay="0">
                      <p:tgtEl>
                        <p:sldTgt/>
                      </p:tgtEl>
                    </p:cond>
                  </p:endCondLst>
                </p:cTn>
                <p:tgtEl>
                  <p:spTgt spid="5"/>
                </p:tgtEl>
              </p:cMediaNode>
            </p:audio>
            <p:seq concurrent="1" nextAc="seek">
              <p:cTn id="46" restart="whenNotActive" fill="hold" evtFilter="cancelBubble" nodeType="interactiveSeq">
                <p:stCondLst>
                  <p:cond evt="onClick" delay="0">
                    <p:tgtEl>
                      <p:spTgt spid="6"/>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13562" fill="hold"/>
                                        <p:tgtEl>
                                          <p:spTgt spid="6"/>
                                        </p:tgtEl>
                                      </p:cBhvr>
                                    </p:cmd>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6"/>
                </p:tgtEl>
              </p:cMediaNode>
            </p:audio>
            <p:seq concurrent="1" nextAc="seek">
              <p:cTn id="52" restart="whenNotActive" fill="hold" evtFilter="cancelBubble" nodeType="interactiveSeq">
                <p:stCondLst>
                  <p:cond evt="onClick" delay="0">
                    <p:tgtEl>
                      <p:spTgt spid="8"/>
                    </p:tgtEl>
                  </p:cond>
                </p:stCondLst>
                <p:endSync evt="end" delay="0">
                  <p:rtn val="all"/>
                </p:endSync>
                <p:childTnLst>
                  <p:par>
                    <p:cTn id="53" fill="hold">
                      <p:stCondLst>
                        <p:cond delay="0"/>
                      </p:stCondLst>
                      <p:childTnLst>
                        <p:par>
                          <p:cTn id="54" fill="hold">
                            <p:stCondLst>
                              <p:cond delay="0"/>
                            </p:stCondLst>
                            <p:childTnLst>
                              <p:par>
                                <p:cTn id="55" presetID="1" presetClass="mediacall" presetSubtype="0" fill="hold" nodeType="clickEffect">
                                  <p:stCondLst>
                                    <p:cond delay="0"/>
                                  </p:stCondLst>
                                  <p:childTnLst>
                                    <p:cmd type="call" cmd="playFrom(0.0)">
                                      <p:cBhvr>
                                        <p:cTn id="56" dur="13432" fill="hold"/>
                                        <p:tgtEl>
                                          <p:spTgt spid="8"/>
                                        </p:tgtEl>
                                      </p:cBhvr>
                                    </p:cmd>
                                  </p:childTnLst>
                                </p:cTn>
                              </p:par>
                            </p:childTnLst>
                          </p:cTn>
                        </p:par>
                      </p:childTnLst>
                    </p:cTn>
                  </p:par>
                </p:childTnLst>
              </p:cTn>
              <p:nextCondLst>
                <p:cond evt="onClick" delay="0">
                  <p:tgtEl>
                    <p:spTgt spid="8"/>
                  </p:tgtEl>
                </p:cond>
              </p:nextCondLst>
            </p:seq>
            <p:audio>
              <p:cMediaNode vol="80000">
                <p:cTn id="57" fill="hold" display="0">
                  <p:stCondLst>
                    <p:cond delay="indefinite"/>
                  </p:stCondLst>
                  <p:endCondLst>
                    <p:cond evt="onStopAudio" delay="0">
                      <p:tgtEl>
                        <p:sldTgt/>
                      </p:tgtEl>
                    </p:cond>
                  </p:endCondLst>
                </p:cTn>
                <p:tgtEl>
                  <p:spTgt spid="8"/>
                </p:tgtEl>
              </p:cMediaNode>
            </p:audio>
            <p:seq concurrent="1" nextAc="seek">
              <p:cTn id="58" restart="whenNotActive" fill="hold" evtFilter="cancelBubble" nodeType="interactiveSeq">
                <p:stCondLst>
                  <p:cond evt="onClick" delay="0">
                    <p:tgtEl>
                      <p:spTgt spid="9"/>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11871" fill="hold"/>
                                        <p:tgtEl>
                                          <p:spTgt spid="9"/>
                                        </p:tgtEl>
                                      </p:cBhvr>
                                    </p:cmd>
                                  </p:childTnLst>
                                </p:cTn>
                              </p:par>
                            </p:childTnLst>
                          </p:cTn>
                        </p:par>
                      </p:childTnLst>
                    </p:cTn>
                  </p:par>
                </p:childTnLst>
              </p:cTn>
              <p:nextCondLst>
                <p:cond evt="onClick" delay="0">
                  <p:tgtEl>
                    <p:spTgt spid="9"/>
                  </p:tgtEl>
                </p:cond>
              </p:nextCondLst>
            </p:seq>
            <p:audio>
              <p:cMediaNode vol="80000">
                <p:cTn id="63" fill="hold" display="0">
                  <p:stCondLst>
                    <p:cond delay="indefinite"/>
                  </p:stCondLst>
                  <p:endCondLst>
                    <p:cond evt="onStopAudio" delay="0">
                      <p:tgtEl>
                        <p:sldTgt/>
                      </p:tgtEl>
                    </p:cond>
                  </p:endCondLst>
                </p:cTn>
                <p:tgtEl>
                  <p:spTgt spid="9"/>
                </p:tgtEl>
              </p:cMediaNode>
            </p:audio>
          </p:childTnLst>
        </p:cTn>
      </p:par>
    </p:tnLst>
    <p:bldLst>
      <p:bldP spid="20" grpId="0" animBg="1"/>
      <p:bldP spid="28" grpId="0" animBg="1"/>
      <p:bldP spid="25" grpId="0" animBg="1"/>
      <p:bldP spid="27"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2886" y="203169"/>
            <a:ext cx="7920000" cy="1080000"/>
          </a:xfrm>
        </p:spPr>
        <p:txBody>
          <a:bodyPr>
            <a:normAutofit/>
          </a:bodyPr>
          <a:lstStyle/>
          <a:p>
            <a:pPr algn="l"/>
            <a:r>
              <a:rPr kumimoji="1" lang="ja-JP" altLang="en-US" sz="3500" dirty="0" smtClean="0"/>
              <a:t>にほん</a:t>
            </a:r>
            <a:r>
              <a:rPr kumimoji="1" lang="ja-JP" altLang="en-US" sz="3500" dirty="0" err="1" smtClean="0"/>
              <a:t>ご</a:t>
            </a:r>
            <a:r>
              <a:rPr kumimoji="1" lang="ja-JP" altLang="en-US" sz="3500" dirty="0" smtClean="0"/>
              <a:t>で　いいましょう</a:t>
            </a:r>
            <a:endParaRPr kumimoji="1" lang="ja-JP" altLang="en-US" sz="3500" dirty="0"/>
          </a:p>
        </p:txBody>
      </p:sp>
      <p:sp>
        <p:nvSpPr>
          <p:cNvPr id="3" name="コンテンツ プレースホルダー 2"/>
          <p:cNvSpPr>
            <a:spLocks noGrp="1"/>
          </p:cNvSpPr>
          <p:nvPr>
            <p:ph idx="1"/>
          </p:nvPr>
        </p:nvSpPr>
        <p:spPr>
          <a:xfrm>
            <a:off x="443598" y="1475956"/>
            <a:ext cx="8637272" cy="4770442"/>
          </a:xfrm>
        </p:spPr>
        <p:txBody>
          <a:bodyPr>
            <a:noAutofit/>
          </a:bodyPr>
          <a:lstStyle/>
          <a:p>
            <a:pPr marL="0" indent="0">
              <a:lnSpc>
                <a:spcPct val="150000"/>
              </a:lnSpc>
              <a:spcBef>
                <a:spcPts val="1000"/>
              </a:spcBef>
              <a:buNone/>
            </a:pPr>
            <a:r>
              <a:rPr lang="ja-JP" altLang="en-US" sz="2400" dirty="0" smtClean="0"/>
              <a:t>（</a:t>
            </a:r>
            <a:r>
              <a:rPr lang="en-US" altLang="ja-JP" sz="2400" dirty="0" smtClean="0"/>
              <a:t>1</a:t>
            </a:r>
            <a:r>
              <a:rPr lang="ja-JP" altLang="en-US" sz="2400" dirty="0" smtClean="0"/>
              <a:t>）</a:t>
            </a:r>
            <a:r>
              <a:rPr lang="en-US" altLang="ja-JP" sz="2400" dirty="0" err="1" smtClean="0"/>
              <a:t>bawahan</a:t>
            </a:r>
            <a:r>
              <a:rPr lang="en-US" altLang="ja-JP" sz="2400" dirty="0" smtClean="0"/>
              <a:t> </a:t>
            </a:r>
            <a:r>
              <a:rPr lang="en-US" altLang="ja-JP" sz="2400" dirty="0" err="1" smtClean="0"/>
              <a:t>abu-abu</a:t>
            </a:r>
            <a:r>
              <a:rPr lang="en-US" altLang="ja-JP" sz="2400" dirty="0"/>
              <a:t>, </a:t>
            </a:r>
            <a:r>
              <a:rPr lang="en-US" altLang="ja-JP" sz="2400" dirty="0" err="1"/>
              <a:t>kemeja</a:t>
            </a:r>
            <a:r>
              <a:rPr lang="en-US" altLang="ja-JP" sz="2400" dirty="0"/>
              <a:t> </a:t>
            </a:r>
            <a:r>
              <a:rPr lang="en-US" altLang="ja-JP" sz="2400" dirty="0" err="1" smtClean="0"/>
              <a:t>putih</a:t>
            </a:r>
            <a:endParaRPr lang="en-US" altLang="ja-JP" sz="2400" dirty="0" smtClean="0"/>
          </a:p>
          <a:p>
            <a:pPr marL="444500" indent="-444500">
              <a:lnSpc>
                <a:spcPct val="150000"/>
              </a:lnSpc>
              <a:spcBef>
                <a:spcPts val="1000"/>
              </a:spcBef>
              <a:buNone/>
            </a:pPr>
            <a:r>
              <a:rPr lang="ja-JP" altLang="ja-JP" sz="2400" dirty="0" smtClean="0"/>
              <a:t>（</a:t>
            </a:r>
            <a:r>
              <a:rPr lang="en-US" altLang="ja-JP" sz="2400" dirty="0"/>
              <a:t>2</a:t>
            </a:r>
            <a:r>
              <a:rPr lang="ja-JP" altLang="ja-JP" sz="2400" dirty="0" smtClean="0"/>
              <a:t>）</a:t>
            </a:r>
            <a:r>
              <a:rPr lang="en-US" altLang="ja-JP" sz="2400" dirty="0" err="1" smtClean="0"/>
              <a:t>seragam</a:t>
            </a:r>
            <a:r>
              <a:rPr lang="en-US" altLang="ja-JP" sz="2400" dirty="0" smtClean="0"/>
              <a:t> </a:t>
            </a:r>
            <a:r>
              <a:rPr lang="en-US" altLang="ja-JP" sz="2400" dirty="0" err="1" smtClean="0"/>
              <a:t>dengan</a:t>
            </a:r>
            <a:r>
              <a:rPr lang="en-US" altLang="ja-JP" sz="2400" dirty="0" smtClean="0"/>
              <a:t> </a:t>
            </a:r>
            <a:r>
              <a:rPr lang="en-US" altLang="ja-JP" sz="2400" dirty="0" err="1"/>
              <a:t>kain</a:t>
            </a:r>
            <a:r>
              <a:rPr lang="en-US" altLang="ja-JP" sz="2400" dirty="0"/>
              <a:t> </a:t>
            </a:r>
            <a:r>
              <a:rPr lang="en-US" altLang="ja-JP" sz="2400" dirty="0" err="1"/>
              <a:t>tradisional</a:t>
            </a:r>
            <a:r>
              <a:rPr lang="en-US" altLang="ja-JP" sz="2400" dirty="0"/>
              <a:t> </a:t>
            </a:r>
            <a:r>
              <a:rPr lang="en-US" altLang="ja-JP" sz="2400" dirty="0" smtClean="0"/>
              <a:t>Indonesia, </a:t>
            </a:r>
            <a:r>
              <a:rPr lang="en-US" altLang="ja-JP" sz="2400" dirty="0" err="1" smtClean="0"/>
              <a:t>bervariasi</a:t>
            </a:r>
            <a:r>
              <a:rPr lang="en-US" altLang="ja-JP" sz="2400" dirty="0" smtClean="0"/>
              <a:t> </a:t>
            </a:r>
            <a:r>
              <a:rPr lang="en-US" altLang="ja-JP" sz="2400" dirty="0" err="1" smtClean="0"/>
              <a:t>tergantung</a:t>
            </a:r>
            <a:r>
              <a:rPr lang="en-US" altLang="ja-JP" sz="2400" dirty="0" smtClean="0"/>
              <a:t> </a:t>
            </a:r>
            <a:r>
              <a:rPr lang="en-US" altLang="ja-JP" sz="2400" dirty="0" err="1" smtClean="0"/>
              <a:t>daerahnya</a:t>
            </a:r>
            <a:endParaRPr lang="en-US" altLang="ja-JP" sz="2400" dirty="0" smtClean="0"/>
          </a:p>
          <a:p>
            <a:pPr marL="0" indent="0">
              <a:lnSpc>
                <a:spcPct val="150000"/>
              </a:lnSpc>
              <a:spcBef>
                <a:spcPts val="1000"/>
              </a:spcBef>
              <a:buNone/>
            </a:pPr>
            <a:r>
              <a:rPr lang="ja-JP" altLang="ja-JP" sz="2400" dirty="0" smtClean="0"/>
              <a:t>（</a:t>
            </a:r>
            <a:r>
              <a:rPr lang="en-US" altLang="ja-JP" sz="2400" dirty="0"/>
              <a:t>3</a:t>
            </a:r>
            <a:r>
              <a:rPr lang="ja-JP" altLang="ja-JP" sz="2400" dirty="0" smtClean="0"/>
              <a:t>）</a:t>
            </a:r>
            <a:r>
              <a:rPr lang="en-US" altLang="ja-JP" sz="2400" dirty="0" err="1" smtClean="0"/>
              <a:t>seragam</a:t>
            </a:r>
            <a:r>
              <a:rPr lang="en-US" altLang="ja-JP" sz="2400" dirty="0" smtClean="0"/>
              <a:t> yang </a:t>
            </a:r>
            <a:r>
              <a:rPr lang="en-US" altLang="ja-JP" sz="2400" dirty="0" err="1" smtClean="0"/>
              <a:t>sama</a:t>
            </a:r>
            <a:r>
              <a:rPr lang="en-US" altLang="ja-JP" sz="2400" dirty="0" smtClean="0"/>
              <a:t> yang </a:t>
            </a:r>
            <a:r>
              <a:rPr lang="en-US" altLang="ja-JP" sz="2400" dirty="0" err="1" smtClean="0"/>
              <a:t>dipakai</a:t>
            </a:r>
            <a:r>
              <a:rPr lang="en-US" altLang="ja-JP" sz="2400" dirty="0" smtClean="0"/>
              <a:t> </a:t>
            </a:r>
            <a:r>
              <a:rPr lang="en-US" altLang="ja-JP" sz="2400" dirty="0" err="1"/>
              <a:t>oleh</a:t>
            </a:r>
            <a:r>
              <a:rPr lang="en-US" altLang="ja-JP" sz="2400" dirty="0"/>
              <a:t> guru </a:t>
            </a:r>
            <a:r>
              <a:rPr lang="en-US" altLang="ja-JP" sz="2400" dirty="0" err="1"/>
              <a:t>dan</a:t>
            </a:r>
            <a:r>
              <a:rPr lang="en-US" altLang="ja-JP" sz="2400" dirty="0"/>
              <a:t> </a:t>
            </a:r>
            <a:r>
              <a:rPr lang="en-US" altLang="ja-JP" sz="2400" dirty="0" err="1"/>
              <a:t>siswa</a:t>
            </a:r>
            <a:r>
              <a:rPr lang="en-US" altLang="ja-JP" sz="2400" dirty="0"/>
              <a:t> di </a:t>
            </a:r>
            <a:r>
              <a:rPr lang="en-US" altLang="ja-JP" sz="2400" dirty="0" err="1" smtClean="0"/>
              <a:t>sekolah</a:t>
            </a:r>
            <a:endParaRPr lang="en-US" altLang="ja-JP" sz="2400" dirty="0" smtClean="0"/>
          </a:p>
          <a:p>
            <a:pPr marL="0" indent="0">
              <a:lnSpc>
                <a:spcPct val="150000"/>
              </a:lnSpc>
              <a:spcBef>
                <a:spcPts val="1000"/>
              </a:spcBef>
              <a:buNone/>
            </a:pPr>
            <a:r>
              <a:rPr lang="ja-JP" altLang="ja-JP" sz="2400" dirty="0" smtClean="0"/>
              <a:t>（</a:t>
            </a:r>
            <a:r>
              <a:rPr lang="en-US" altLang="ja-JP" sz="2400" dirty="0"/>
              <a:t>4</a:t>
            </a:r>
            <a:r>
              <a:rPr lang="ja-JP" altLang="ja-JP" sz="2400" dirty="0" smtClean="0"/>
              <a:t>）</a:t>
            </a:r>
            <a:r>
              <a:rPr lang="en-US" altLang="ja-JP" sz="2400" dirty="0" err="1" smtClean="0"/>
              <a:t>pakaian</a:t>
            </a:r>
            <a:r>
              <a:rPr lang="en-US" altLang="ja-JP" sz="2400" dirty="0" smtClean="0"/>
              <a:t> yang </a:t>
            </a:r>
            <a:r>
              <a:rPr lang="en-US" altLang="ja-JP" sz="2400" dirty="0" err="1"/>
              <a:t>digunakan</a:t>
            </a:r>
            <a:r>
              <a:rPr lang="en-US" altLang="ja-JP" sz="2400" dirty="0"/>
              <a:t> </a:t>
            </a:r>
            <a:r>
              <a:rPr lang="en-US" altLang="ja-JP" sz="2400" dirty="0" err="1"/>
              <a:t>saat</a:t>
            </a:r>
            <a:r>
              <a:rPr lang="en-US" altLang="ja-JP" sz="2400" dirty="0"/>
              <a:t> </a:t>
            </a:r>
            <a:r>
              <a:rPr lang="en-US" altLang="ja-JP" sz="2400" dirty="0" err="1"/>
              <a:t>sekolah</a:t>
            </a:r>
            <a:r>
              <a:rPr lang="en-US" altLang="ja-JP" sz="2400" dirty="0"/>
              <a:t> </a:t>
            </a:r>
            <a:r>
              <a:rPr lang="en-US" altLang="ja-JP" sz="2400" dirty="0" err="1" smtClean="0"/>
              <a:t>libur</a:t>
            </a:r>
            <a:endParaRPr lang="en-US" altLang="ja-JP" sz="2400" dirty="0" smtClean="0"/>
          </a:p>
          <a:p>
            <a:pPr marL="0" indent="0">
              <a:lnSpc>
                <a:spcPct val="150000"/>
              </a:lnSpc>
              <a:spcBef>
                <a:spcPts val="1000"/>
              </a:spcBef>
              <a:buNone/>
            </a:pPr>
            <a:r>
              <a:rPr lang="ja-JP" altLang="ja-JP" sz="2400" dirty="0" smtClean="0"/>
              <a:t>（</a:t>
            </a:r>
            <a:r>
              <a:rPr lang="en-US" altLang="ja-JP" sz="2400" dirty="0"/>
              <a:t>5</a:t>
            </a:r>
            <a:r>
              <a:rPr lang="ja-JP" altLang="ja-JP" sz="2400" dirty="0" smtClean="0"/>
              <a:t>）</a:t>
            </a:r>
            <a:r>
              <a:rPr lang="en-US" altLang="ja-JP" sz="2400" dirty="0" err="1" smtClean="0"/>
              <a:t>pakaian</a:t>
            </a:r>
            <a:r>
              <a:rPr lang="en-US" altLang="ja-JP" sz="2400" dirty="0" smtClean="0"/>
              <a:t> </a:t>
            </a:r>
            <a:r>
              <a:rPr lang="en-US" altLang="ja-JP" sz="2400" dirty="0" err="1" smtClean="0"/>
              <a:t>saat</a:t>
            </a:r>
            <a:r>
              <a:rPr lang="en-US" altLang="ja-JP" sz="2400" dirty="0" smtClean="0"/>
              <a:t> </a:t>
            </a:r>
            <a:r>
              <a:rPr lang="en-US" altLang="ja-JP" sz="2400" dirty="0" err="1"/>
              <a:t>ada</a:t>
            </a:r>
            <a:r>
              <a:rPr lang="en-US" altLang="ja-JP" sz="2400" dirty="0"/>
              <a:t> </a:t>
            </a:r>
            <a:r>
              <a:rPr lang="en-US" altLang="ja-JP" sz="2400" dirty="0" err="1"/>
              <a:t>kegiatan</a:t>
            </a:r>
            <a:r>
              <a:rPr lang="en-US" altLang="ja-JP" sz="2400" dirty="0"/>
              <a:t> di </a:t>
            </a:r>
            <a:r>
              <a:rPr lang="en-US" altLang="ja-JP" sz="2400" dirty="0" err="1" smtClean="0"/>
              <a:t>sekolah</a:t>
            </a:r>
            <a:endParaRPr lang="en-US" altLang="ja-JP" sz="2400" dirty="0" smtClean="0"/>
          </a:p>
          <a:p>
            <a:pPr marL="0" indent="0">
              <a:lnSpc>
                <a:spcPct val="150000"/>
              </a:lnSpc>
              <a:spcBef>
                <a:spcPts val="1000"/>
              </a:spcBef>
              <a:buNone/>
            </a:pPr>
            <a:r>
              <a:rPr lang="ja-JP" altLang="ja-JP" sz="2400" dirty="0" smtClean="0"/>
              <a:t>（</a:t>
            </a:r>
            <a:r>
              <a:rPr lang="en-US" altLang="ja-JP" sz="2400" dirty="0"/>
              <a:t>6</a:t>
            </a:r>
            <a:r>
              <a:rPr lang="ja-JP" altLang="ja-JP" sz="2400" dirty="0" smtClean="0"/>
              <a:t>）</a:t>
            </a:r>
            <a:r>
              <a:rPr lang="en-US" altLang="ja-JP" sz="2400" dirty="0" err="1" smtClean="0"/>
              <a:t>seragam</a:t>
            </a:r>
            <a:r>
              <a:rPr lang="en-US" altLang="ja-JP" sz="2400" dirty="0" smtClean="0"/>
              <a:t> </a:t>
            </a:r>
            <a:r>
              <a:rPr lang="en-US" altLang="ja-JP" sz="2400" dirty="0" err="1" smtClean="0"/>
              <a:t>sekolah</a:t>
            </a:r>
            <a:r>
              <a:rPr lang="en-US" altLang="ja-JP" sz="2400" dirty="0" smtClean="0"/>
              <a:t> </a:t>
            </a:r>
            <a:r>
              <a:rPr lang="en-US" altLang="ja-JP" sz="2400" dirty="0"/>
              <a:t>yang paling </a:t>
            </a:r>
            <a:r>
              <a:rPr lang="en-US" altLang="ja-JP" sz="2400" dirty="0" err="1" smtClean="0"/>
              <a:t>kau</a:t>
            </a:r>
            <a:r>
              <a:rPr lang="en-US" altLang="ja-JP" sz="2400" dirty="0" smtClean="0"/>
              <a:t> </a:t>
            </a:r>
            <a:r>
              <a:rPr lang="en-US" altLang="ja-JP" sz="2400" dirty="0" err="1" smtClean="0"/>
              <a:t>suka</a:t>
            </a:r>
            <a:r>
              <a:rPr lang="en-US" altLang="ja-JP" sz="2400" dirty="0" err="1"/>
              <a:t>i</a:t>
            </a:r>
            <a:endParaRPr kumimoji="1" lang="ja-JP" altLang="en-US" sz="2400" dirty="0"/>
          </a:p>
        </p:txBody>
      </p:sp>
      <p:grpSp>
        <p:nvGrpSpPr>
          <p:cNvPr id="5" name="グループ化 4"/>
          <p:cNvGrpSpPr/>
          <p:nvPr/>
        </p:nvGrpSpPr>
        <p:grpSpPr>
          <a:xfrm>
            <a:off x="0" y="167028"/>
            <a:ext cx="9129538" cy="445404"/>
            <a:chOff x="0" y="167028"/>
            <a:chExt cx="9129538" cy="445404"/>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41258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5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7352" y="188969"/>
            <a:ext cx="7920000" cy="1080000"/>
          </a:xfrm>
        </p:spPr>
        <p:txBody>
          <a:bodyPr>
            <a:normAutofit/>
          </a:bodyPr>
          <a:lstStyle/>
          <a:p>
            <a:pPr algn="l"/>
            <a:r>
              <a:rPr kumimoji="1" lang="ja-JP" altLang="en-US" sz="3500" dirty="0" smtClean="0">
                <a:latin typeface="+mj-ea"/>
              </a:rPr>
              <a:t>よみましょう　</a:t>
            </a:r>
            <a:r>
              <a:rPr lang="en-US" altLang="ja-JP" sz="3500" dirty="0" smtClean="0">
                <a:latin typeface="+mj-ea"/>
              </a:rPr>
              <a:t>1</a:t>
            </a:r>
            <a:endParaRPr kumimoji="1" lang="ja-JP" altLang="en-US" sz="3500" dirty="0">
              <a:latin typeface="+mj-ea"/>
            </a:endParaRPr>
          </a:p>
        </p:txBody>
      </p:sp>
      <p:sp>
        <p:nvSpPr>
          <p:cNvPr id="3" name="テキスト ボックス 2"/>
          <p:cNvSpPr txBox="1"/>
          <p:nvPr/>
        </p:nvSpPr>
        <p:spPr>
          <a:xfrm>
            <a:off x="627104" y="2299360"/>
            <a:ext cx="7924067" cy="2246769"/>
          </a:xfrm>
          <a:prstGeom prst="rect">
            <a:avLst/>
          </a:prstGeom>
          <a:noFill/>
        </p:spPr>
        <p:txBody>
          <a:bodyPr wrap="square" rtlCol="0">
            <a:spAutoFit/>
          </a:bodyPr>
          <a:lstStyle/>
          <a:p>
            <a:pPr algn="just"/>
            <a:r>
              <a:rPr lang="en-US" altLang="ja-JP" sz="2800" dirty="0" err="1" smtClean="0"/>
              <a:t>Ini</a:t>
            </a:r>
            <a:r>
              <a:rPr lang="en-US" altLang="ja-JP" sz="2800" dirty="0" smtClean="0"/>
              <a:t> </a:t>
            </a:r>
            <a:r>
              <a:rPr lang="en-US" altLang="ja-JP" sz="2800" dirty="0" err="1"/>
              <a:t>adalah</a:t>
            </a:r>
            <a:r>
              <a:rPr lang="en-US" altLang="ja-JP" sz="2800" dirty="0"/>
              <a:t> poster </a:t>
            </a:r>
            <a:r>
              <a:rPr lang="en-US" altLang="ja-JP" sz="2800" dirty="0" err="1"/>
              <a:t>seragam</a:t>
            </a:r>
            <a:r>
              <a:rPr lang="en-US" altLang="ja-JP" sz="2800" dirty="0"/>
              <a:t> </a:t>
            </a:r>
            <a:r>
              <a:rPr lang="en-US" altLang="ja-JP" sz="2800" dirty="0" err="1"/>
              <a:t>sekolah</a:t>
            </a:r>
            <a:r>
              <a:rPr lang="en-US" altLang="ja-JP" sz="2800" dirty="0"/>
              <a:t> yang </a:t>
            </a:r>
            <a:r>
              <a:rPr lang="en-US" altLang="ja-JP" sz="2800" dirty="0" err="1"/>
              <a:t>dibuat</a:t>
            </a:r>
            <a:r>
              <a:rPr lang="en-US" altLang="ja-JP" sz="2800" dirty="0"/>
              <a:t> </a:t>
            </a:r>
            <a:r>
              <a:rPr lang="en-US" altLang="ja-JP" sz="2800" dirty="0" err="1"/>
              <a:t>untuk</a:t>
            </a:r>
            <a:r>
              <a:rPr lang="en-US" altLang="ja-JP" sz="2800" dirty="0"/>
              <a:t> </a:t>
            </a:r>
            <a:r>
              <a:rPr lang="en-US" altLang="ja-JP" sz="2800" dirty="0" err="1"/>
              <a:t>diperkenalkan</a:t>
            </a:r>
            <a:r>
              <a:rPr lang="en-US" altLang="ja-JP" sz="2800" dirty="0"/>
              <a:t> </a:t>
            </a:r>
            <a:r>
              <a:rPr lang="en-US" altLang="ja-JP" sz="2800" dirty="0" err="1"/>
              <a:t>kepada</a:t>
            </a:r>
            <a:r>
              <a:rPr lang="en-US" altLang="ja-JP" sz="2800" dirty="0"/>
              <a:t> </a:t>
            </a:r>
            <a:r>
              <a:rPr lang="en-US" altLang="ja-JP" sz="2800" dirty="0" smtClean="0"/>
              <a:t>orang </a:t>
            </a:r>
            <a:r>
              <a:rPr lang="en-US" altLang="ja-JP" sz="2800" dirty="0" err="1"/>
              <a:t>Jepang</a:t>
            </a:r>
            <a:r>
              <a:rPr lang="en-US" altLang="ja-JP" sz="2800" dirty="0"/>
              <a:t>. </a:t>
            </a:r>
            <a:r>
              <a:rPr lang="en-US" altLang="ja-JP" sz="2800" dirty="0" err="1"/>
              <a:t>Apa</a:t>
            </a:r>
            <a:r>
              <a:rPr lang="en-US" altLang="ja-JP" sz="2800" dirty="0"/>
              <a:t> </a:t>
            </a:r>
            <a:r>
              <a:rPr lang="en-US" altLang="ja-JP" sz="2800" dirty="0" err="1"/>
              <a:t>nama</a:t>
            </a:r>
            <a:r>
              <a:rPr lang="en-US" altLang="ja-JP" sz="2800" dirty="0"/>
              <a:t> </a:t>
            </a:r>
            <a:r>
              <a:rPr lang="en-US" altLang="ja-JP" sz="2800" dirty="0" err="1"/>
              <a:t>seragam</a:t>
            </a:r>
            <a:r>
              <a:rPr lang="en-US" altLang="ja-JP" sz="2800" dirty="0"/>
              <a:t> </a:t>
            </a:r>
            <a:r>
              <a:rPr lang="en-US" altLang="ja-JP" sz="2800" dirty="0" err="1"/>
              <a:t>ini</a:t>
            </a:r>
            <a:r>
              <a:rPr lang="en-US" altLang="ja-JP" sz="2800" dirty="0"/>
              <a:t> </a:t>
            </a:r>
            <a:r>
              <a:rPr lang="en-US" altLang="ja-JP" sz="2800" dirty="0" err="1"/>
              <a:t>dalam</a:t>
            </a:r>
            <a:r>
              <a:rPr lang="en-US" altLang="ja-JP" sz="2800" dirty="0"/>
              <a:t> </a:t>
            </a:r>
            <a:r>
              <a:rPr lang="en-US" altLang="ja-JP" sz="2800" dirty="0" err="1" smtClean="0"/>
              <a:t>bahasa</a:t>
            </a:r>
            <a:r>
              <a:rPr lang="en-US" altLang="ja-JP" sz="2800" dirty="0" smtClean="0"/>
              <a:t> </a:t>
            </a:r>
            <a:r>
              <a:rPr lang="en-US" altLang="ja-JP" sz="2800" dirty="0" err="1" smtClean="0"/>
              <a:t>Jepang</a:t>
            </a:r>
            <a:r>
              <a:rPr lang="en-US" altLang="ja-JP" sz="2800" dirty="0"/>
              <a:t>? </a:t>
            </a:r>
            <a:r>
              <a:rPr lang="en-US" altLang="ja-JP" sz="2800" dirty="0" err="1" smtClean="0"/>
              <a:t>Pilih</a:t>
            </a:r>
            <a:r>
              <a:rPr lang="en-US" altLang="ja-JP" sz="2800" dirty="0" smtClean="0"/>
              <a:t> </a:t>
            </a:r>
            <a:r>
              <a:rPr lang="en-US" altLang="ja-JP" sz="2800" dirty="0" err="1" smtClean="0"/>
              <a:t>masing-masing</a:t>
            </a:r>
            <a:r>
              <a:rPr lang="en-US" altLang="ja-JP" sz="2800" dirty="0" smtClean="0"/>
              <a:t> </a:t>
            </a:r>
            <a:r>
              <a:rPr lang="en-US" altLang="ja-JP" sz="2800" dirty="0" err="1" smtClean="0"/>
              <a:t>satu</a:t>
            </a:r>
            <a:r>
              <a:rPr lang="en-US" altLang="ja-JP" sz="2800" dirty="0" smtClean="0"/>
              <a:t> </a:t>
            </a:r>
            <a:r>
              <a:rPr lang="en-US" altLang="ja-JP" sz="2800" dirty="0" err="1" smtClean="0"/>
              <a:t>dari</a:t>
            </a:r>
            <a:r>
              <a:rPr lang="en-US" altLang="ja-JP" sz="2800" dirty="0" smtClean="0"/>
              <a:t> </a:t>
            </a:r>
            <a:r>
              <a:rPr lang="en-US" altLang="ja-JP" sz="2800" dirty="0" err="1" smtClean="0"/>
              <a:t>dua</a:t>
            </a:r>
            <a:r>
              <a:rPr lang="en-US" altLang="ja-JP" sz="2800" dirty="0" smtClean="0"/>
              <a:t> </a:t>
            </a:r>
            <a:r>
              <a:rPr lang="en-US" altLang="ja-JP" sz="2800" dirty="0" err="1" smtClean="0"/>
              <a:t>bagian</a:t>
            </a:r>
            <a:r>
              <a:rPr lang="en-US" altLang="ja-JP" sz="2800" dirty="0" smtClean="0"/>
              <a:t> yang </a:t>
            </a:r>
            <a:r>
              <a:rPr lang="en-US" altLang="ja-JP" sz="2800" dirty="0" err="1" smtClean="0"/>
              <a:t>ada</a:t>
            </a:r>
            <a:r>
              <a:rPr lang="en-US" altLang="ja-JP" sz="2800" dirty="0" smtClean="0"/>
              <a:t>, </a:t>
            </a:r>
            <a:r>
              <a:rPr lang="en-US" altLang="ja-JP" sz="2800" dirty="0" err="1" smtClean="0"/>
              <a:t>susun</a:t>
            </a:r>
            <a:r>
              <a:rPr lang="en-US" altLang="ja-JP" sz="2800" dirty="0" smtClean="0"/>
              <a:t> </a:t>
            </a:r>
            <a:r>
              <a:rPr lang="en-US" altLang="ja-JP" sz="2800" dirty="0" err="1"/>
              <a:t>menjadi</a:t>
            </a:r>
            <a:r>
              <a:rPr lang="en-US" altLang="ja-JP" sz="2800" dirty="0"/>
              <a:t> </a:t>
            </a:r>
            <a:r>
              <a:rPr lang="en-US" altLang="ja-JP" sz="2800" dirty="0" err="1"/>
              <a:t>nama</a:t>
            </a:r>
            <a:r>
              <a:rPr lang="en-US" altLang="ja-JP" sz="2800" dirty="0"/>
              <a:t> </a:t>
            </a:r>
            <a:r>
              <a:rPr lang="en-US" altLang="ja-JP" sz="2800" dirty="0" err="1"/>
              <a:t>seragam</a:t>
            </a:r>
            <a:r>
              <a:rPr lang="en-US" altLang="ja-JP" sz="2800" dirty="0"/>
              <a:t> yang </a:t>
            </a:r>
            <a:r>
              <a:rPr lang="en-US" altLang="ja-JP" sz="2800" dirty="0" err="1"/>
              <a:t>tepat</a:t>
            </a:r>
            <a:r>
              <a:rPr lang="en-US" altLang="ja-JP" sz="2800" dirty="0"/>
              <a:t>. </a:t>
            </a:r>
            <a:r>
              <a:rPr lang="en-US" altLang="ja-JP" sz="2800" dirty="0" err="1"/>
              <a:t>Satu</a:t>
            </a:r>
            <a:r>
              <a:rPr lang="en-US" altLang="ja-JP" sz="2800" dirty="0"/>
              <a:t> kata </a:t>
            </a:r>
            <a:r>
              <a:rPr lang="en-US" altLang="ja-JP" sz="2800" dirty="0" err="1" smtClean="0"/>
              <a:t>dapat</a:t>
            </a:r>
            <a:r>
              <a:rPr lang="en-US" altLang="ja-JP" sz="2800" dirty="0" smtClean="0"/>
              <a:t> </a:t>
            </a:r>
            <a:r>
              <a:rPr lang="en-US" altLang="ja-JP" sz="2800" dirty="0" err="1" smtClean="0"/>
              <a:t>digunakan</a:t>
            </a:r>
            <a:r>
              <a:rPr lang="en-US" altLang="ja-JP" sz="2800" dirty="0" smtClean="0"/>
              <a:t> </a:t>
            </a:r>
            <a:r>
              <a:rPr lang="en-US" altLang="ja-JP" sz="2800" dirty="0" err="1"/>
              <a:t>lebih</a:t>
            </a:r>
            <a:r>
              <a:rPr lang="en-US" altLang="ja-JP" sz="2800" dirty="0"/>
              <a:t> </a:t>
            </a:r>
            <a:r>
              <a:rPr lang="en-US" altLang="ja-JP" sz="2800" dirty="0" err="1"/>
              <a:t>dari</a:t>
            </a:r>
            <a:r>
              <a:rPr lang="en-US" altLang="ja-JP" sz="2800" dirty="0"/>
              <a:t> </a:t>
            </a:r>
            <a:r>
              <a:rPr lang="en-US" altLang="ja-JP" sz="2800" dirty="0" err="1" smtClean="0"/>
              <a:t>sekali</a:t>
            </a:r>
            <a:r>
              <a:rPr lang="en-US" altLang="ja-JP" sz="2800" dirty="0"/>
              <a:t>.</a:t>
            </a:r>
            <a:r>
              <a:rPr lang="ja-JP" altLang="ja-JP" sz="2800" dirty="0" smtClean="0"/>
              <a:t> </a:t>
            </a:r>
            <a:r>
              <a:rPr lang="en-US" altLang="ja-JP" sz="2800" dirty="0"/>
              <a:t> </a:t>
            </a:r>
            <a:endParaRPr lang="ja-JP" altLang="ja-JP" sz="2800" dirty="0"/>
          </a:p>
        </p:txBody>
      </p:sp>
      <p:grpSp>
        <p:nvGrpSpPr>
          <p:cNvPr id="20" name="グループ化 19"/>
          <p:cNvGrpSpPr/>
          <p:nvPr/>
        </p:nvGrpSpPr>
        <p:grpSpPr>
          <a:xfrm>
            <a:off x="0" y="167028"/>
            <a:ext cx="9129538" cy="445404"/>
            <a:chOff x="0" y="167028"/>
            <a:chExt cx="9129538" cy="445404"/>
          </a:xfrm>
        </p:grpSpPr>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5" name="正方形/長方形 24"/>
          <p:cNvSpPr/>
          <p:nvPr/>
        </p:nvSpPr>
        <p:spPr>
          <a:xfrm>
            <a:off x="375" y="927770"/>
            <a:ext cx="3419497" cy="504056"/>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b="1" dirty="0" err="1" smtClean="0">
                <a:solidFill>
                  <a:srgbClr val="C0B400"/>
                </a:solidFill>
                <a:latin typeface="Rockwell" panose="02060603020205020403" pitchFamily="18" charset="0"/>
              </a:rPr>
              <a:t>Kerjakan</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Lembar</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Kerja</a:t>
            </a:r>
            <a:r>
              <a:rPr kumimoji="1" lang="en-US" altLang="ja-JP" b="1" dirty="0" smtClean="0">
                <a:solidFill>
                  <a:srgbClr val="C0B400"/>
                </a:solidFill>
                <a:latin typeface="Rockwell" panose="02060603020205020403" pitchFamily="18" charset="0"/>
              </a:rPr>
              <a:t> 1 </a:t>
            </a:r>
            <a:endParaRPr kumimoji="1" lang="ja-JP" altLang="en-US" b="1" dirty="0">
              <a:solidFill>
                <a:srgbClr val="C0B400"/>
              </a:solidFill>
              <a:latin typeface="Rockwell" panose="02060603020205020403" pitchFamily="18" charset="0"/>
            </a:endParaRPr>
          </a:p>
        </p:txBody>
      </p:sp>
    </p:spTree>
    <p:extLst>
      <p:ext uri="{BB962C8B-B14F-4D97-AF65-F5344CB8AC3E}">
        <p14:creationId xmlns:p14="http://schemas.microsoft.com/office/powerpoint/2010/main" val="2697237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anim calcmode="lin" valueType="num">
                                      <p:cBhvr>
                                        <p:cTn id="8" dur="250" fill="hold"/>
                                        <p:tgtEl>
                                          <p:spTgt spid="25"/>
                                        </p:tgtEl>
                                        <p:attrNameLst>
                                          <p:attrName>ppt_x</p:attrName>
                                        </p:attrNameLst>
                                      </p:cBhvr>
                                      <p:tavLst>
                                        <p:tav tm="0">
                                          <p:val>
                                            <p:strVal val="#ppt_x"/>
                                          </p:val>
                                        </p:tav>
                                        <p:tav tm="100000">
                                          <p:val>
                                            <p:strVal val="#ppt_x"/>
                                          </p:val>
                                        </p:tav>
                                      </p:tavLst>
                                    </p:anim>
                                    <p:anim calcmode="lin" valueType="num">
                                      <p:cBhvr>
                                        <p:cTn id="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グループ化 12"/>
          <p:cNvGrpSpPr/>
          <p:nvPr/>
        </p:nvGrpSpPr>
        <p:grpSpPr>
          <a:xfrm>
            <a:off x="441782" y="1231226"/>
            <a:ext cx="1652055" cy="2525697"/>
            <a:chOff x="856012" y="1550055"/>
            <a:chExt cx="1652055" cy="2525697"/>
          </a:xfrm>
        </p:grpSpPr>
        <p:pic>
          <p:nvPicPr>
            <p:cNvPr id="65" name="図 64"/>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bwMode="auto">
            <a:xfrm>
              <a:off x="941737" y="1550055"/>
              <a:ext cx="1468062" cy="1851036"/>
            </a:xfrm>
            <a:prstGeom prst="rect">
              <a:avLst/>
            </a:prstGeom>
            <a:noFill/>
            <a:ln>
              <a:noFill/>
            </a:ln>
            <a:extLst>
              <a:ext uri="{53640926-AAD7-44D8-BBD7-CCE9431645EC}">
                <a14:shadowObscured xmlns:a14="http://schemas.microsoft.com/office/drawing/2010/main"/>
              </a:ext>
            </a:extLst>
          </p:spPr>
        </p:pic>
        <p:pic>
          <p:nvPicPr>
            <p:cNvPr id="5124" name="Picture 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56012" y="3401091"/>
              <a:ext cx="1652055" cy="674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4" name="グループ化 13"/>
          <p:cNvGrpSpPr/>
          <p:nvPr/>
        </p:nvGrpSpPr>
        <p:grpSpPr>
          <a:xfrm>
            <a:off x="2064197" y="1214533"/>
            <a:ext cx="1660704" cy="2542390"/>
            <a:chOff x="3000576" y="1516063"/>
            <a:chExt cx="1660704" cy="2542390"/>
          </a:xfrm>
        </p:grpSpPr>
        <p:pic>
          <p:nvPicPr>
            <p:cNvPr id="67" name="図 66"/>
            <p:cNvPicPr>
              <a:picLocks noChangeAspect="1"/>
            </p:cNvPicPr>
            <p:nvPr/>
          </p:nvPicPr>
          <p:blipFill rotWithShape="1">
            <a:blip r:embed="rId21" cstate="email">
              <a:extLst>
                <a:ext uri="{28A0092B-C50C-407E-A947-70E740481C1C}">
                  <a14:useLocalDpi xmlns:a14="http://schemas.microsoft.com/office/drawing/2010/main"/>
                </a:ext>
              </a:extLst>
            </a:blip>
            <a:srcRect/>
            <a:stretch/>
          </p:blipFill>
          <p:spPr bwMode="auto">
            <a:xfrm>
              <a:off x="3298081" y="1516063"/>
              <a:ext cx="1130090" cy="1885028"/>
            </a:xfrm>
            <a:prstGeom prst="rect">
              <a:avLst/>
            </a:prstGeom>
            <a:noFill/>
            <a:ln>
              <a:noFill/>
            </a:ln>
            <a:extLst>
              <a:ext uri="{53640926-AAD7-44D8-BBD7-CCE9431645EC}">
                <a14:shadowObscured xmlns:a14="http://schemas.microsoft.com/office/drawing/2010/main"/>
              </a:ext>
            </a:extLst>
          </p:spPr>
        </p:pic>
        <p:pic>
          <p:nvPicPr>
            <p:cNvPr id="5125" name="Picture 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00576" y="3401091"/>
              <a:ext cx="1660704" cy="65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6" name="グループ化 15"/>
          <p:cNvGrpSpPr/>
          <p:nvPr/>
        </p:nvGrpSpPr>
        <p:grpSpPr>
          <a:xfrm>
            <a:off x="3685381" y="1166248"/>
            <a:ext cx="1652055" cy="2601969"/>
            <a:chOff x="5140175" y="1465134"/>
            <a:chExt cx="1652055" cy="2601969"/>
          </a:xfrm>
        </p:grpSpPr>
        <p:pic>
          <p:nvPicPr>
            <p:cNvPr id="66" name="図 65"/>
            <p:cNvPicPr>
              <a:picLocks noChangeAspect="1"/>
            </p:cNvPicPr>
            <p:nvPr/>
          </p:nvPicPr>
          <p:blipFill rotWithShape="1">
            <a:blip r:embed="rId23" cstate="email">
              <a:extLst>
                <a:ext uri="{28A0092B-C50C-407E-A947-70E740481C1C}">
                  <a14:useLocalDpi xmlns:a14="http://schemas.microsoft.com/office/drawing/2010/main"/>
                </a:ext>
              </a:extLst>
            </a:blip>
            <a:srcRect/>
            <a:stretch/>
          </p:blipFill>
          <p:spPr bwMode="auto">
            <a:xfrm>
              <a:off x="5372135" y="1465134"/>
              <a:ext cx="1149430" cy="1907564"/>
            </a:xfrm>
            <a:prstGeom prst="rect">
              <a:avLst/>
            </a:prstGeom>
            <a:noFill/>
            <a:ln>
              <a:noFill/>
            </a:ln>
            <a:extLst>
              <a:ext uri="{53640926-AAD7-44D8-BBD7-CCE9431645EC}">
                <a14:shadowObscured xmlns:a14="http://schemas.microsoft.com/office/drawing/2010/main"/>
              </a:ext>
            </a:extLst>
          </p:spPr>
        </p:pic>
        <p:pic>
          <p:nvPicPr>
            <p:cNvPr id="5126" name="Picture 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140175" y="3409741"/>
              <a:ext cx="1652055" cy="65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7" name="グループ化 16"/>
          <p:cNvGrpSpPr/>
          <p:nvPr/>
        </p:nvGrpSpPr>
        <p:grpSpPr>
          <a:xfrm>
            <a:off x="5302642" y="1208229"/>
            <a:ext cx="1660705" cy="2571101"/>
            <a:chOff x="7348032" y="1516063"/>
            <a:chExt cx="1660705" cy="2571101"/>
          </a:xfrm>
        </p:grpSpPr>
        <p:pic>
          <p:nvPicPr>
            <p:cNvPr id="44" name="図 43"/>
            <p:cNvPicPr>
              <a:picLocks noChangeAspect="1"/>
            </p:cNvPicPr>
            <p:nvPr/>
          </p:nvPicPr>
          <p:blipFill rotWithShape="1">
            <a:blip r:embed="rId21" cstate="email">
              <a:extLst>
                <a:ext uri="{28A0092B-C50C-407E-A947-70E740481C1C}">
                  <a14:useLocalDpi xmlns:a14="http://schemas.microsoft.com/office/drawing/2010/main"/>
                </a:ext>
              </a:extLst>
            </a:blip>
            <a:srcRect/>
            <a:stretch/>
          </p:blipFill>
          <p:spPr bwMode="auto">
            <a:xfrm>
              <a:off x="7596729" y="1516063"/>
              <a:ext cx="1130090" cy="1885028"/>
            </a:xfrm>
            <a:prstGeom prst="rect">
              <a:avLst/>
            </a:prstGeom>
            <a:noFill/>
            <a:ln>
              <a:noFill/>
            </a:ln>
            <a:extLst>
              <a:ext uri="{53640926-AAD7-44D8-BBD7-CCE9431645EC}">
                <a14:shadowObscured xmlns:a14="http://schemas.microsoft.com/office/drawing/2010/main"/>
              </a:ext>
            </a:extLst>
          </p:spPr>
        </p:pic>
        <p:pic>
          <p:nvPicPr>
            <p:cNvPr id="5127" name="Picture 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348032" y="3421152"/>
              <a:ext cx="1660705" cy="666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8" name="グループ化 17"/>
          <p:cNvGrpSpPr/>
          <p:nvPr/>
        </p:nvGrpSpPr>
        <p:grpSpPr>
          <a:xfrm>
            <a:off x="6963347" y="1125090"/>
            <a:ext cx="1660704" cy="2654240"/>
            <a:chOff x="856432" y="4116471"/>
            <a:chExt cx="1660704" cy="2654240"/>
          </a:xfrm>
        </p:grpSpPr>
        <p:pic>
          <p:nvPicPr>
            <p:cNvPr id="68" name="図 67"/>
            <p:cNvPicPr>
              <a:picLocks noChangeAspect="1"/>
            </p:cNvPicPr>
            <p:nvPr/>
          </p:nvPicPr>
          <p:blipFill>
            <a:blip r:embed="rId26" cstate="print">
              <a:extLst>
                <a:ext uri="{28A0092B-C50C-407E-A947-70E740481C1C}">
                  <a14:useLocalDpi xmlns:a14="http://schemas.microsoft.com/office/drawing/2010/main"/>
                </a:ext>
              </a:extLst>
            </a:blip>
            <a:srcRect/>
            <a:stretch>
              <a:fillRect/>
            </a:stretch>
          </p:blipFill>
          <p:spPr bwMode="auto">
            <a:xfrm>
              <a:off x="956200" y="4116471"/>
              <a:ext cx="1439136" cy="1919414"/>
            </a:xfrm>
            <a:prstGeom prst="rect">
              <a:avLst/>
            </a:prstGeom>
            <a:noFill/>
            <a:ln>
              <a:noFill/>
            </a:ln>
            <a:extLst>
              <a:ext uri="{FAA26D3D-D897-4be2-8F04-BA451C77F1D7}">
                <ma14:placeholderFlag xmlns:ma14="http://schemas.microsoft.com/office/mac/drawingml/2011/main" xmlns=""/>
              </a:ext>
            </a:extLst>
          </p:spPr>
        </p:pic>
        <p:pic>
          <p:nvPicPr>
            <p:cNvPr id="5128" name="Picture 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56432" y="6044153"/>
              <a:ext cx="1660704" cy="7265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5" name="角丸四角形 14"/>
          <p:cNvSpPr/>
          <p:nvPr/>
        </p:nvSpPr>
        <p:spPr>
          <a:xfrm>
            <a:off x="974494" y="3768217"/>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smtClean="0"/>
              <a:t>1</a:t>
            </a:r>
            <a:endParaRPr kumimoji="1" lang="ja-JP" altLang="en-US" sz="2400" dirty="0"/>
          </a:p>
        </p:txBody>
      </p:sp>
      <p:sp>
        <p:nvSpPr>
          <p:cNvPr id="20" name="正方形/長方形 19"/>
          <p:cNvSpPr/>
          <p:nvPr/>
        </p:nvSpPr>
        <p:spPr>
          <a:xfrm>
            <a:off x="375370" y="2363539"/>
            <a:ext cx="1692477" cy="79164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げつようび</a:t>
            </a:r>
            <a:endParaRPr lang="en-US" altLang="ja-JP" sz="2400" dirty="0" smtClean="0">
              <a:solidFill>
                <a:schemeClr val="tx1"/>
              </a:solidFill>
            </a:endParaRPr>
          </a:p>
          <a:p>
            <a:pPr algn="ctr"/>
            <a:r>
              <a:rPr kumimoji="1" lang="en-US" altLang="ja-JP" sz="2000" dirty="0" err="1" smtClean="0">
                <a:solidFill>
                  <a:schemeClr val="tx1"/>
                </a:solidFill>
              </a:rPr>
              <a:t>getsu</a:t>
            </a:r>
            <a:r>
              <a:rPr lang="en-US" altLang="ja-JP" sz="2000" dirty="0" err="1" smtClean="0">
                <a:solidFill>
                  <a:schemeClr val="tx1"/>
                </a:solidFill>
              </a:rPr>
              <a:t>-youbi</a:t>
            </a:r>
            <a:endParaRPr kumimoji="1" lang="ja-JP" altLang="en-US" sz="2000" dirty="0">
              <a:solidFill>
                <a:schemeClr val="tx1"/>
              </a:solidFill>
            </a:endParaRPr>
          </a:p>
        </p:txBody>
      </p:sp>
      <p:sp>
        <p:nvSpPr>
          <p:cNvPr id="25" name="正方形/長方形 24"/>
          <p:cNvSpPr/>
          <p:nvPr/>
        </p:nvSpPr>
        <p:spPr>
          <a:xfrm>
            <a:off x="3714618" y="2453731"/>
            <a:ext cx="1554875"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すいようび</a:t>
            </a:r>
            <a:endParaRPr lang="en-US" altLang="ja-JP" sz="2400" dirty="0">
              <a:solidFill>
                <a:schemeClr val="tx1"/>
              </a:solidFill>
            </a:endParaRPr>
          </a:p>
          <a:p>
            <a:pPr algn="ctr"/>
            <a:r>
              <a:rPr lang="en-US" altLang="ja-JP" sz="2000" dirty="0" smtClean="0">
                <a:solidFill>
                  <a:schemeClr val="tx1"/>
                </a:solidFill>
              </a:rPr>
              <a:t>sui-</a:t>
            </a:r>
            <a:r>
              <a:rPr lang="en-US" altLang="ja-JP" sz="2000" dirty="0" err="1" smtClean="0">
                <a:solidFill>
                  <a:schemeClr val="tx1"/>
                </a:solidFill>
              </a:rPr>
              <a:t>youbi</a:t>
            </a:r>
            <a:endParaRPr kumimoji="1" lang="ja-JP" altLang="en-US" sz="2000" dirty="0">
              <a:solidFill>
                <a:schemeClr val="tx1"/>
              </a:solidFill>
            </a:endParaRPr>
          </a:p>
        </p:txBody>
      </p:sp>
      <p:sp>
        <p:nvSpPr>
          <p:cNvPr id="29" name="正方形/長方形 28"/>
          <p:cNvSpPr/>
          <p:nvPr/>
        </p:nvSpPr>
        <p:spPr>
          <a:xfrm>
            <a:off x="6978088" y="2464277"/>
            <a:ext cx="1603022"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きんようび</a:t>
            </a:r>
            <a:endParaRPr lang="en-US" altLang="ja-JP" sz="2400" dirty="0" smtClean="0">
              <a:solidFill>
                <a:schemeClr val="tx1"/>
              </a:solidFill>
            </a:endParaRPr>
          </a:p>
          <a:p>
            <a:pPr algn="ctr"/>
            <a:r>
              <a:rPr lang="en-US" altLang="ja-JP" sz="2000" dirty="0" smtClean="0">
                <a:solidFill>
                  <a:schemeClr val="tx1"/>
                </a:solidFill>
              </a:rPr>
              <a:t>kin-</a:t>
            </a:r>
            <a:r>
              <a:rPr lang="en-US" altLang="ja-JP" sz="2000" dirty="0" err="1" smtClean="0">
                <a:solidFill>
                  <a:schemeClr val="tx1"/>
                </a:solidFill>
              </a:rPr>
              <a:t>youbi</a:t>
            </a:r>
            <a:endParaRPr kumimoji="1" lang="ja-JP" altLang="en-US" sz="2000" dirty="0">
              <a:solidFill>
                <a:schemeClr val="tx1"/>
              </a:solidFill>
            </a:endParaRPr>
          </a:p>
        </p:txBody>
      </p:sp>
      <p:sp>
        <p:nvSpPr>
          <p:cNvPr id="28" name="正方形/長方形 27"/>
          <p:cNvSpPr/>
          <p:nvPr/>
        </p:nvSpPr>
        <p:spPr>
          <a:xfrm>
            <a:off x="2233766" y="2381965"/>
            <a:ext cx="1321566" cy="78253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かようび</a:t>
            </a:r>
            <a:endParaRPr lang="en-US" altLang="ja-JP" sz="2400" dirty="0">
              <a:solidFill>
                <a:schemeClr val="tx1"/>
              </a:solidFill>
            </a:endParaRPr>
          </a:p>
          <a:p>
            <a:pPr algn="ctr"/>
            <a:r>
              <a:rPr lang="en-US" altLang="ja-JP" sz="2000" dirty="0" err="1" smtClean="0">
                <a:solidFill>
                  <a:schemeClr val="tx1"/>
                </a:solidFill>
              </a:rPr>
              <a:t>ka-youbi</a:t>
            </a:r>
            <a:endParaRPr lang="en-US" altLang="ja-JP" sz="2000" i="1" dirty="0" smtClean="0">
              <a:solidFill>
                <a:schemeClr val="tx1"/>
              </a:solidFill>
            </a:endParaRPr>
          </a:p>
        </p:txBody>
      </p:sp>
      <p:sp>
        <p:nvSpPr>
          <p:cNvPr id="36" name="角丸四角形 35"/>
          <p:cNvSpPr/>
          <p:nvPr/>
        </p:nvSpPr>
        <p:spPr>
          <a:xfrm>
            <a:off x="2575842" y="3778582"/>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2</a:t>
            </a:r>
            <a:endParaRPr kumimoji="1" lang="ja-JP" altLang="en-US" sz="2400" dirty="0"/>
          </a:p>
        </p:txBody>
      </p:sp>
      <p:sp>
        <p:nvSpPr>
          <p:cNvPr id="37" name="角丸四角形 36"/>
          <p:cNvSpPr/>
          <p:nvPr/>
        </p:nvSpPr>
        <p:spPr>
          <a:xfrm>
            <a:off x="4178864" y="3779330"/>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3</a:t>
            </a:r>
            <a:endParaRPr kumimoji="1" lang="ja-JP" altLang="en-US" sz="2400" dirty="0"/>
          </a:p>
        </p:txBody>
      </p:sp>
      <p:sp>
        <p:nvSpPr>
          <p:cNvPr id="38" name="角丸四角形 37"/>
          <p:cNvSpPr/>
          <p:nvPr/>
        </p:nvSpPr>
        <p:spPr>
          <a:xfrm>
            <a:off x="5776486" y="3768217"/>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4</a:t>
            </a:r>
            <a:endParaRPr kumimoji="1" lang="ja-JP" altLang="en-US" sz="2400" dirty="0"/>
          </a:p>
        </p:txBody>
      </p:sp>
      <p:sp>
        <p:nvSpPr>
          <p:cNvPr id="39" name="角丸四角形 38"/>
          <p:cNvSpPr/>
          <p:nvPr/>
        </p:nvSpPr>
        <p:spPr>
          <a:xfrm>
            <a:off x="7473599" y="3778582"/>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5</a:t>
            </a:r>
            <a:endParaRPr kumimoji="1" lang="ja-JP" altLang="en-US" sz="2400" dirty="0"/>
          </a:p>
        </p:txBody>
      </p:sp>
      <p:sp>
        <p:nvSpPr>
          <p:cNvPr id="40" name="角丸四角形 39"/>
          <p:cNvSpPr/>
          <p:nvPr/>
        </p:nvSpPr>
        <p:spPr>
          <a:xfrm>
            <a:off x="1481674" y="6278270"/>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6</a:t>
            </a:r>
            <a:endParaRPr kumimoji="1" lang="ja-JP" altLang="en-US" sz="2400" dirty="0"/>
          </a:p>
        </p:txBody>
      </p:sp>
      <p:sp>
        <p:nvSpPr>
          <p:cNvPr id="42" name="角丸四角形 41"/>
          <p:cNvSpPr/>
          <p:nvPr/>
        </p:nvSpPr>
        <p:spPr>
          <a:xfrm>
            <a:off x="6963347" y="6256849"/>
            <a:ext cx="612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7</a:t>
            </a:r>
            <a:endParaRPr kumimoji="1" lang="ja-JP" altLang="en-US" sz="2400" dirty="0"/>
          </a:p>
        </p:txBody>
      </p:sp>
      <p:sp>
        <p:nvSpPr>
          <p:cNvPr id="27" name="正方形/長方形 26"/>
          <p:cNvSpPr/>
          <p:nvPr/>
        </p:nvSpPr>
        <p:spPr>
          <a:xfrm>
            <a:off x="5336155" y="2464277"/>
            <a:ext cx="1560455" cy="709534"/>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もくようび</a:t>
            </a:r>
            <a:endParaRPr lang="en-US" altLang="ja-JP" sz="2400" dirty="0">
              <a:solidFill>
                <a:schemeClr val="tx1"/>
              </a:solidFill>
            </a:endParaRPr>
          </a:p>
          <a:p>
            <a:pPr algn="ctr"/>
            <a:r>
              <a:rPr lang="en-US" altLang="ja-JP" sz="2000" dirty="0" err="1" smtClean="0">
                <a:solidFill>
                  <a:schemeClr val="tx1"/>
                </a:solidFill>
              </a:rPr>
              <a:t>moku-youbi</a:t>
            </a:r>
            <a:endParaRPr kumimoji="1" lang="ja-JP" altLang="en-US" sz="2000" dirty="0">
              <a:solidFill>
                <a:schemeClr val="tx1"/>
              </a:solidFill>
            </a:endParaRPr>
          </a:p>
        </p:txBody>
      </p:sp>
      <p:pic>
        <p:nvPicPr>
          <p:cNvPr id="4" name="11020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8">
            <a:extLst>
              <a:ext uri="{28A0092B-C50C-407E-A947-70E740481C1C}">
                <a14:useLocalDpi xmlns:a14="http://schemas.microsoft.com/office/drawing/2010/main" val="0"/>
              </a:ext>
            </a:extLst>
          </a:blip>
          <a:stretch>
            <a:fillRect/>
          </a:stretch>
        </p:blipFill>
        <p:spPr>
          <a:xfrm>
            <a:off x="4643542" y="527218"/>
            <a:ext cx="504225" cy="486000"/>
          </a:xfrm>
          <a:prstGeom prst="rect">
            <a:avLst/>
          </a:prstGeom>
        </p:spPr>
      </p:pic>
      <p:pic>
        <p:nvPicPr>
          <p:cNvPr id="5" name="11020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9">
            <a:extLst>
              <a:ext uri="{28A0092B-C50C-407E-A947-70E740481C1C}">
                <a14:useLocalDpi xmlns:a14="http://schemas.microsoft.com/office/drawing/2010/main" val="0"/>
              </a:ext>
            </a:extLst>
          </a:blip>
          <a:stretch>
            <a:fillRect/>
          </a:stretch>
        </p:blipFill>
        <p:spPr>
          <a:xfrm>
            <a:off x="1640801" y="3779330"/>
            <a:ext cx="360000" cy="360000"/>
          </a:xfrm>
          <a:prstGeom prst="rect">
            <a:avLst/>
          </a:prstGeom>
        </p:spPr>
      </p:pic>
      <p:pic>
        <p:nvPicPr>
          <p:cNvPr id="6" name="110202.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9">
            <a:extLst>
              <a:ext uri="{28A0092B-C50C-407E-A947-70E740481C1C}">
                <a14:useLocalDpi xmlns:a14="http://schemas.microsoft.com/office/drawing/2010/main" val="0"/>
              </a:ext>
            </a:extLst>
          </a:blip>
          <a:stretch>
            <a:fillRect/>
          </a:stretch>
        </p:blipFill>
        <p:spPr>
          <a:xfrm>
            <a:off x="3257265" y="3779330"/>
            <a:ext cx="360000" cy="360000"/>
          </a:xfrm>
          <a:prstGeom prst="rect">
            <a:avLst/>
          </a:prstGeom>
        </p:spPr>
      </p:pic>
      <p:pic>
        <p:nvPicPr>
          <p:cNvPr id="8" name="110203.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9">
            <a:extLst>
              <a:ext uri="{28A0092B-C50C-407E-A947-70E740481C1C}">
                <a14:useLocalDpi xmlns:a14="http://schemas.microsoft.com/office/drawing/2010/main" val="0"/>
              </a:ext>
            </a:extLst>
          </a:blip>
          <a:stretch>
            <a:fillRect/>
          </a:stretch>
        </p:blipFill>
        <p:spPr>
          <a:xfrm>
            <a:off x="4790864" y="3779330"/>
            <a:ext cx="360000" cy="360000"/>
          </a:xfrm>
          <a:prstGeom prst="rect">
            <a:avLst/>
          </a:prstGeom>
        </p:spPr>
      </p:pic>
      <p:pic>
        <p:nvPicPr>
          <p:cNvPr id="9" name="110204.mp3">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9">
            <a:extLst>
              <a:ext uri="{28A0092B-C50C-407E-A947-70E740481C1C}">
                <a14:useLocalDpi xmlns:a14="http://schemas.microsoft.com/office/drawing/2010/main" val="0"/>
              </a:ext>
            </a:extLst>
          </a:blip>
          <a:stretch>
            <a:fillRect/>
          </a:stretch>
        </p:blipFill>
        <p:spPr>
          <a:xfrm>
            <a:off x="6401073" y="3780120"/>
            <a:ext cx="360000" cy="360000"/>
          </a:xfrm>
          <a:prstGeom prst="rect">
            <a:avLst/>
          </a:prstGeom>
        </p:spPr>
      </p:pic>
      <p:pic>
        <p:nvPicPr>
          <p:cNvPr id="10" name="110205.mp3">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9">
            <a:extLst>
              <a:ext uri="{28A0092B-C50C-407E-A947-70E740481C1C}">
                <a14:useLocalDpi xmlns:a14="http://schemas.microsoft.com/office/drawing/2010/main" val="0"/>
              </a:ext>
            </a:extLst>
          </a:blip>
          <a:stretch>
            <a:fillRect/>
          </a:stretch>
        </p:blipFill>
        <p:spPr>
          <a:xfrm>
            <a:off x="8080689" y="3780120"/>
            <a:ext cx="360000" cy="360000"/>
          </a:xfrm>
          <a:prstGeom prst="rect">
            <a:avLst/>
          </a:prstGeom>
        </p:spPr>
      </p:pic>
      <p:pic>
        <p:nvPicPr>
          <p:cNvPr id="11" name="110206.mp3">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9">
            <a:extLst>
              <a:ext uri="{28A0092B-C50C-407E-A947-70E740481C1C}">
                <a14:useLocalDpi xmlns:a14="http://schemas.microsoft.com/office/drawing/2010/main" val="0"/>
              </a:ext>
            </a:extLst>
          </a:blip>
          <a:stretch>
            <a:fillRect/>
          </a:stretch>
        </p:blipFill>
        <p:spPr>
          <a:xfrm>
            <a:off x="1100494" y="6301619"/>
            <a:ext cx="360000" cy="360000"/>
          </a:xfrm>
          <a:prstGeom prst="rect">
            <a:avLst/>
          </a:prstGeom>
        </p:spPr>
      </p:pic>
      <p:pic>
        <p:nvPicPr>
          <p:cNvPr id="12" name="110207.mp3">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9">
            <a:extLst>
              <a:ext uri="{28A0092B-C50C-407E-A947-70E740481C1C}">
                <a14:useLocalDpi xmlns:a14="http://schemas.microsoft.com/office/drawing/2010/main" val="0"/>
              </a:ext>
            </a:extLst>
          </a:blip>
          <a:stretch>
            <a:fillRect/>
          </a:stretch>
        </p:blipFill>
        <p:spPr>
          <a:xfrm>
            <a:off x="7613699" y="6256849"/>
            <a:ext cx="360000" cy="360000"/>
          </a:xfrm>
          <a:prstGeom prst="rect">
            <a:avLst/>
          </a:prstGeom>
        </p:spPr>
      </p:pic>
      <p:grpSp>
        <p:nvGrpSpPr>
          <p:cNvPr id="41" name="グループ化 40"/>
          <p:cNvGrpSpPr/>
          <p:nvPr/>
        </p:nvGrpSpPr>
        <p:grpSpPr>
          <a:xfrm>
            <a:off x="0" y="167028"/>
            <a:ext cx="9129538" cy="445404"/>
            <a:chOff x="0" y="167028"/>
            <a:chExt cx="9129538" cy="445404"/>
          </a:xfrm>
        </p:grpSpPr>
        <p:pic>
          <p:nvPicPr>
            <p:cNvPr id="46" name="Picture 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 name="Picture 3"/>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 name="Picture 3"/>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 name="Picture 3"/>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タイトル 6"/>
          <p:cNvSpPr>
            <a:spLocks noGrp="1"/>
          </p:cNvSpPr>
          <p:nvPr>
            <p:ph type="title"/>
          </p:nvPr>
        </p:nvSpPr>
        <p:spPr>
          <a:xfrm>
            <a:off x="160689" y="184597"/>
            <a:ext cx="7920000" cy="1080000"/>
          </a:xfrm>
        </p:spPr>
        <p:txBody>
          <a:bodyPr>
            <a:normAutofit/>
          </a:bodyPr>
          <a:lstStyle/>
          <a:p>
            <a:pPr algn="l"/>
            <a:r>
              <a:rPr lang="ja-JP" altLang="en-US" sz="3500" dirty="0"/>
              <a:t>きいて　</a:t>
            </a:r>
            <a:r>
              <a:rPr lang="ja-JP" altLang="en-US" sz="3500" dirty="0" smtClean="0"/>
              <a:t>いいましょう</a:t>
            </a:r>
            <a:r>
              <a:rPr lang="ja-JP" altLang="en-US" sz="3500" dirty="0"/>
              <a:t>　</a:t>
            </a:r>
            <a:r>
              <a:rPr lang="en-US" altLang="ja-JP" sz="3500" dirty="0" smtClean="0">
                <a:latin typeface="+mj-ea"/>
              </a:rPr>
              <a:t>2 </a:t>
            </a:r>
            <a:endParaRPr kumimoji="1" lang="ja-JP" altLang="en-US" sz="3500" dirty="0">
              <a:latin typeface="+mj-ea"/>
            </a:endParaRPr>
          </a:p>
        </p:txBody>
      </p:sp>
      <p:grpSp>
        <p:nvGrpSpPr>
          <p:cNvPr id="19" name="グループ化 18"/>
          <p:cNvGrpSpPr/>
          <p:nvPr/>
        </p:nvGrpSpPr>
        <p:grpSpPr>
          <a:xfrm>
            <a:off x="2096394" y="4196631"/>
            <a:ext cx="1660705" cy="2620594"/>
            <a:chOff x="3026785" y="4150117"/>
            <a:chExt cx="1660705" cy="2620594"/>
          </a:xfrm>
        </p:grpSpPr>
        <p:pic>
          <p:nvPicPr>
            <p:cNvPr id="45" name="図 44"/>
            <p:cNvPicPr>
              <a:picLocks noChangeAspect="1"/>
            </p:cNvPicPr>
            <p:nvPr/>
          </p:nvPicPr>
          <p:blipFill rotWithShape="1">
            <a:blip r:embed="rId23" cstate="email">
              <a:extLst>
                <a:ext uri="{28A0092B-C50C-407E-A947-70E740481C1C}">
                  <a14:useLocalDpi xmlns:a14="http://schemas.microsoft.com/office/drawing/2010/main"/>
                </a:ext>
              </a:extLst>
            </a:blip>
            <a:srcRect/>
            <a:stretch/>
          </p:blipFill>
          <p:spPr bwMode="auto">
            <a:xfrm>
              <a:off x="3256213" y="4150117"/>
              <a:ext cx="1141278" cy="1894035"/>
            </a:xfrm>
            <a:prstGeom prst="rect">
              <a:avLst/>
            </a:prstGeom>
            <a:noFill/>
            <a:ln>
              <a:noFill/>
            </a:ln>
            <a:extLst>
              <a:ext uri="{53640926-AAD7-44D8-BBD7-CCE9431645EC}">
                <a14:shadowObscured xmlns:a14="http://schemas.microsoft.com/office/drawing/2010/main"/>
              </a:ext>
            </a:extLst>
          </p:spPr>
        </p:pic>
        <p:pic>
          <p:nvPicPr>
            <p:cNvPr id="5129" name="Picture 9"/>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026785" y="6035503"/>
              <a:ext cx="1660705" cy="735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1" name="グループ化 20"/>
          <p:cNvGrpSpPr/>
          <p:nvPr/>
        </p:nvGrpSpPr>
        <p:grpSpPr>
          <a:xfrm>
            <a:off x="5281706" y="4237407"/>
            <a:ext cx="1669355" cy="2620593"/>
            <a:chOff x="5193491" y="4141468"/>
            <a:chExt cx="1669355" cy="2620593"/>
          </a:xfrm>
        </p:grpSpPr>
        <p:pic>
          <p:nvPicPr>
            <p:cNvPr id="69" name="図 68"/>
            <p:cNvPicPr>
              <a:picLocks noChangeAspect="1"/>
            </p:cNvPicPr>
            <p:nvPr/>
          </p:nvPicPr>
          <p:blipFill rotWithShape="1">
            <a:blip r:embed="rId33" cstate="print">
              <a:extLst>
                <a:ext uri="{28A0092B-C50C-407E-A947-70E740481C1C}">
                  <a14:useLocalDpi xmlns:a14="http://schemas.microsoft.com/office/drawing/2010/main"/>
                </a:ext>
              </a:extLst>
            </a:blip>
            <a:srcRect/>
            <a:stretch/>
          </p:blipFill>
          <p:spPr bwMode="auto">
            <a:xfrm>
              <a:off x="5492145" y="4141468"/>
              <a:ext cx="1000713" cy="1893022"/>
            </a:xfrm>
            <a:prstGeom prst="rect">
              <a:avLst/>
            </a:prstGeom>
            <a:noFill/>
            <a:ln>
              <a:noFill/>
            </a:ln>
            <a:extLst>
              <a:ext uri="{53640926-AAD7-44D8-BBD7-CCE9431645EC}">
                <a14:shadowObscured xmlns:a14="http://schemas.microsoft.com/office/drawing/2010/main"/>
              </a:ext>
            </a:extLst>
          </p:spPr>
        </p:pic>
        <p:pic>
          <p:nvPicPr>
            <p:cNvPr id="5130" name="Picture 10"/>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5193491" y="6044152"/>
              <a:ext cx="1669355" cy="717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1" name="正方形/長方形 30"/>
          <p:cNvSpPr/>
          <p:nvPr/>
        </p:nvSpPr>
        <p:spPr>
          <a:xfrm>
            <a:off x="5337436" y="5505773"/>
            <a:ext cx="1603022"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にちようび</a:t>
            </a:r>
            <a:endParaRPr lang="en-US" altLang="ja-JP" sz="2400" dirty="0" smtClean="0">
              <a:solidFill>
                <a:schemeClr val="tx1"/>
              </a:solidFill>
            </a:endParaRPr>
          </a:p>
          <a:p>
            <a:pPr algn="ctr"/>
            <a:r>
              <a:rPr lang="en-US" altLang="ja-JP" sz="2000" dirty="0" err="1" smtClean="0">
                <a:solidFill>
                  <a:schemeClr val="tx1"/>
                </a:solidFill>
              </a:rPr>
              <a:t>nichi-youbi</a:t>
            </a:r>
            <a:endParaRPr kumimoji="1" lang="ja-JP" altLang="en-US" sz="2000" dirty="0">
              <a:solidFill>
                <a:schemeClr val="tx1"/>
              </a:solidFill>
            </a:endParaRPr>
          </a:p>
        </p:txBody>
      </p:sp>
      <p:sp>
        <p:nvSpPr>
          <p:cNvPr id="30" name="正方形/長方形 29"/>
          <p:cNvSpPr/>
          <p:nvPr/>
        </p:nvSpPr>
        <p:spPr>
          <a:xfrm>
            <a:off x="2089391" y="5433504"/>
            <a:ext cx="1603022" cy="720080"/>
          </a:xfrm>
          <a:prstGeom prst="rect">
            <a:avLst/>
          </a:prstGeom>
          <a:ln w="19050">
            <a:solidFill>
              <a:srgbClr val="C0B4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ja-JP" altLang="en-US" sz="2400" dirty="0" smtClean="0">
                <a:solidFill>
                  <a:schemeClr val="tx1"/>
                </a:solidFill>
              </a:rPr>
              <a:t>どようび</a:t>
            </a:r>
            <a:endParaRPr lang="en-US" altLang="ja-JP" sz="2400" dirty="0" smtClean="0">
              <a:solidFill>
                <a:schemeClr val="tx1"/>
              </a:solidFill>
            </a:endParaRPr>
          </a:p>
          <a:p>
            <a:pPr algn="ctr"/>
            <a:r>
              <a:rPr lang="en-US" altLang="ja-JP" sz="2000" dirty="0" smtClean="0">
                <a:solidFill>
                  <a:schemeClr val="tx1"/>
                </a:solidFill>
              </a:rPr>
              <a:t>do-</a:t>
            </a:r>
            <a:r>
              <a:rPr lang="en-US" altLang="ja-JP" sz="2000" dirty="0" err="1" smtClean="0">
                <a:solidFill>
                  <a:schemeClr val="tx1"/>
                </a:solidFill>
              </a:rPr>
              <a:t>youbi</a:t>
            </a:r>
            <a:endParaRPr kumimoji="1" lang="ja-JP" altLang="en-US" sz="2000" dirty="0">
              <a:solidFill>
                <a:schemeClr val="tx1"/>
              </a:solidFill>
            </a:endParaRPr>
          </a:p>
        </p:txBody>
      </p:sp>
    </p:spTree>
    <p:extLst>
      <p:ext uri="{BB962C8B-B14F-4D97-AF65-F5344CB8AC3E}">
        <p14:creationId xmlns:p14="http://schemas.microsoft.com/office/powerpoint/2010/main" val="1240285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72840" fill="hold"/>
                                        <p:tgtEl>
                                          <p:spTgt spid="4"/>
                                        </p:tgtEl>
                                      </p:cBhvr>
                                    </p:cmd>
                                  </p:childTnLst>
                                </p:cTn>
                              </p:par>
                            </p:childTnLst>
                          </p:cTn>
                        </p:par>
                      </p:childTnLst>
                    </p:cTn>
                  </p:par>
                </p:childTnLst>
              </p:cTn>
              <p:nextCondLst>
                <p:cond evt="onClick" delay="0">
                  <p:tgtEl>
                    <p:spTgt spid="4"/>
                  </p:tgtEl>
                </p:cond>
              </p:nextCondLst>
            </p:seq>
            <p:audio>
              <p:cMediaNode vol="80000">
                <p:cTn id="36" fill="hold" display="0">
                  <p:stCondLst>
                    <p:cond delay="indefinite"/>
                  </p:stCondLst>
                  <p:endCondLst>
                    <p:cond evt="onStopAudio" delay="0">
                      <p:tgtEl>
                        <p:sldTgt/>
                      </p:tgtEl>
                    </p:cond>
                  </p:endCondLst>
                </p:cTn>
                <p:tgtEl>
                  <p:spTgt spid="4"/>
                </p:tgtEl>
              </p:cMediaNode>
            </p:audio>
            <p:seq concurrent="1" nextAc="seek">
              <p:cTn id="37" restart="whenNotActive" fill="hold" evtFilter="cancelBubble" nodeType="interactiveSeq">
                <p:stCondLst>
                  <p:cond evt="onClick" delay="0">
                    <p:tgtEl>
                      <p:spTgt spid="5"/>
                    </p:tgtEl>
                  </p:cond>
                </p:stCondLst>
                <p:endSync evt="end" delay="0">
                  <p:rtn val="all"/>
                </p:endSync>
                <p:childTnLst>
                  <p:par>
                    <p:cTn id="38" fill="hold">
                      <p:stCondLst>
                        <p:cond delay="0"/>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10036" fill="hold"/>
                                        <p:tgtEl>
                                          <p:spTgt spid="5"/>
                                        </p:tgtEl>
                                      </p:cBhvr>
                                    </p:cmd>
                                  </p:childTnLst>
                                </p:cTn>
                              </p:par>
                            </p:childTnLst>
                          </p:cTn>
                        </p:par>
                      </p:childTnLst>
                    </p:cTn>
                  </p:par>
                </p:childTnLst>
              </p:cTn>
              <p:nextCondLst>
                <p:cond evt="onClick" delay="0">
                  <p:tgtEl>
                    <p:spTgt spid="5"/>
                  </p:tgtEl>
                </p:cond>
              </p:nextCondLst>
            </p:seq>
            <p:audio>
              <p:cMediaNode vol="80000">
                <p:cTn id="42" fill="hold" display="0">
                  <p:stCondLst>
                    <p:cond delay="indefinite"/>
                  </p:stCondLst>
                  <p:endCondLst>
                    <p:cond evt="onStopAudio" delay="0">
                      <p:tgtEl>
                        <p:sldTgt/>
                      </p:tgtEl>
                    </p:cond>
                  </p:endCondLst>
                </p:cTn>
                <p:tgtEl>
                  <p:spTgt spid="5"/>
                </p:tgtEl>
              </p:cMediaNode>
            </p:audio>
            <p:seq concurrent="1" nextAc="seek">
              <p:cTn id="43" restart="whenNotActive" fill="hold" evtFilter="cancelBubble" nodeType="interactiveSeq">
                <p:stCondLst>
                  <p:cond evt="onClick" delay="0">
                    <p:tgtEl>
                      <p:spTgt spid="6"/>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8860" fill="hold"/>
                                        <p:tgtEl>
                                          <p:spTgt spid="6"/>
                                        </p:tgtEl>
                                      </p:cBhvr>
                                    </p:cmd>
                                  </p:childTnLst>
                                </p:cTn>
                              </p:par>
                            </p:childTnLst>
                          </p:cTn>
                        </p:par>
                      </p:childTnLst>
                    </p:cTn>
                  </p:par>
                </p:childTnLst>
              </p:cTn>
              <p:nextCondLst>
                <p:cond evt="onClick" delay="0">
                  <p:tgtEl>
                    <p:spTgt spid="6"/>
                  </p:tgtEl>
                </p:cond>
              </p:nextCondLst>
            </p:seq>
            <p:audio>
              <p:cMediaNode vol="80000">
                <p:cTn id="48" fill="hold" display="0">
                  <p:stCondLst>
                    <p:cond delay="indefinite"/>
                  </p:stCondLst>
                  <p:endCondLst>
                    <p:cond evt="onStopAudio" delay="0">
                      <p:tgtEl>
                        <p:sldTgt/>
                      </p:tgtEl>
                    </p:cond>
                  </p:endCondLst>
                </p:cTn>
                <p:tgtEl>
                  <p:spTgt spid="6"/>
                </p:tgtEl>
              </p:cMediaNode>
            </p:audio>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mediacall" presetSubtype="0" fill="hold" nodeType="clickEffect">
                                  <p:stCondLst>
                                    <p:cond delay="0"/>
                                  </p:stCondLst>
                                  <p:childTnLst>
                                    <p:cmd type="call" cmd="playFrom(0.0)">
                                      <p:cBhvr>
                                        <p:cTn id="53" dur="10402" fill="hold"/>
                                        <p:tgtEl>
                                          <p:spTgt spid="8"/>
                                        </p:tgtEl>
                                      </p:cBhvr>
                                    </p:cmd>
                                  </p:childTnLst>
                                </p:cTn>
                              </p:par>
                            </p:childTnLst>
                          </p:cTn>
                        </p:par>
                      </p:childTnLst>
                    </p:cTn>
                  </p:par>
                </p:childTnLst>
              </p:cTn>
              <p:nextCondLst>
                <p:cond evt="onClick" delay="0">
                  <p:tgtEl>
                    <p:spTgt spid="8"/>
                  </p:tgtEl>
                </p:cond>
              </p:nextCondLst>
            </p:seq>
            <p:audio>
              <p:cMediaNode vol="80000">
                <p:cTn id="54" fill="hold" display="0">
                  <p:stCondLst>
                    <p:cond delay="indefinite"/>
                  </p:stCondLst>
                  <p:endCondLst>
                    <p:cond evt="onStopAudio" delay="0">
                      <p:tgtEl>
                        <p:sldTgt/>
                      </p:tgtEl>
                    </p:cond>
                  </p:endCondLst>
                </p:cTn>
                <p:tgtEl>
                  <p:spTgt spid="8"/>
                </p:tgtEl>
              </p:cMediaNode>
            </p:audio>
            <p:seq concurrent="1" nextAc="seek">
              <p:cTn id="55" restart="whenNotActive" fill="hold" evtFilter="cancelBubble" nodeType="interactiveSeq">
                <p:stCondLst>
                  <p:cond evt="onClick" delay="0">
                    <p:tgtEl>
                      <p:spTgt spid="9"/>
                    </p:tgtEl>
                  </p:cond>
                </p:stCondLst>
                <p:endSync evt="end" delay="0">
                  <p:rtn val="all"/>
                </p:endSync>
                <p:childTnLst>
                  <p:par>
                    <p:cTn id="56" fill="hold">
                      <p:stCondLst>
                        <p:cond delay="0"/>
                      </p:stCondLst>
                      <p:childTnLst>
                        <p:par>
                          <p:cTn id="57" fill="hold">
                            <p:stCondLst>
                              <p:cond delay="0"/>
                            </p:stCondLst>
                            <p:childTnLst>
                              <p:par>
                                <p:cTn id="58" presetID="1" presetClass="mediacall" presetSubtype="0" fill="hold" nodeType="clickEffect">
                                  <p:stCondLst>
                                    <p:cond delay="0"/>
                                  </p:stCondLst>
                                  <p:childTnLst>
                                    <p:cmd type="call" cmd="playFrom(0.0)">
                                      <p:cBhvr>
                                        <p:cTn id="59" dur="11394" fill="hold"/>
                                        <p:tgtEl>
                                          <p:spTgt spid="9"/>
                                        </p:tgtEl>
                                      </p:cBhvr>
                                    </p:cmd>
                                  </p:childTnLst>
                                </p:cTn>
                              </p:par>
                            </p:childTnLst>
                          </p:cTn>
                        </p:par>
                      </p:childTnLst>
                    </p:cTn>
                  </p:par>
                </p:childTnLst>
              </p:cTn>
              <p:nextCondLst>
                <p:cond evt="onClick" delay="0">
                  <p:tgtEl>
                    <p:spTgt spid="9"/>
                  </p:tgtEl>
                </p:cond>
              </p:nextCondLst>
            </p:seq>
            <p:audio>
              <p:cMediaNode vol="80000">
                <p:cTn id="60" fill="hold" display="0">
                  <p:stCondLst>
                    <p:cond delay="indefinite"/>
                  </p:stCondLst>
                  <p:endCondLst>
                    <p:cond evt="onStopAudio" delay="0">
                      <p:tgtEl>
                        <p:sldTgt/>
                      </p:tgtEl>
                    </p:cond>
                  </p:endCondLst>
                </p:cTn>
                <p:tgtEl>
                  <p:spTgt spid="9"/>
                </p:tgtEl>
              </p:cMediaNode>
            </p:audio>
            <p:seq concurrent="1" nextAc="seek">
              <p:cTn id="61" restart="whenNotActive" fill="hold" evtFilter="cancelBubble" nodeType="interactiveSeq">
                <p:stCondLst>
                  <p:cond evt="onClick" delay="0">
                    <p:tgtEl>
                      <p:spTgt spid="10"/>
                    </p:tgtEl>
                  </p:cond>
                </p:stCondLst>
                <p:endSync evt="end" delay="0">
                  <p:rtn val="all"/>
                </p:endSync>
                <p:childTnLst>
                  <p:par>
                    <p:cTn id="62" fill="hold">
                      <p:stCondLst>
                        <p:cond delay="0"/>
                      </p:stCondLst>
                      <p:childTnLst>
                        <p:par>
                          <p:cTn id="63" fill="hold">
                            <p:stCondLst>
                              <p:cond delay="0"/>
                            </p:stCondLst>
                            <p:childTnLst>
                              <p:par>
                                <p:cTn id="64" presetID="1" presetClass="mediacall" presetSubtype="0" fill="hold" nodeType="clickEffect">
                                  <p:stCondLst>
                                    <p:cond delay="0"/>
                                  </p:stCondLst>
                                  <p:childTnLst>
                                    <p:cmd type="call" cmd="playFrom(0.0)">
                                      <p:cBhvr>
                                        <p:cTn id="65" dur="11394" fill="hold"/>
                                        <p:tgtEl>
                                          <p:spTgt spid="10"/>
                                        </p:tgtEl>
                                      </p:cBhvr>
                                    </p:cmd>
                                  </p:childTnLst>
                                </p:cTn>
                              </p:par>
                            </p:childTnLst>
                          </p:cTn>
                        </p:par>
                      </p:childTnLst>
                    </p:cTn>
                  </p:par>
                </p:childTnLst>
              </p:cTn>
              <p:nextCondLst>
                <p:cond evt="onClick" delay="0">
                  <p:tgtEl>
                    <p:spTgt spid="10"/>
                  </p:tgtEl>
                </p:cond>
              </p:nextCondLst>
            </p:seq>
            <p:audio>
              <p:cMediaNode vol="80000">
                <p:cTn id="66" fill="hold" display="0">
                  <p:stCondLst>
                    <p:cond delay="indefinite"/>
                  </p:stCondLst>
                  <p:endCondLst>
                    <p:cond evt="onStopAudio" delay="0">
                      <p:tgtEl>
                        <p:sldTgt/>
                      </p:tgtEl>
                    </p:cond>
                  </p:endCondLst>
                </p:cTn>
                <p:tgtEl>
                  <p:spTgt spid="10"/>
                </p:tgtEl>
              </p:cMediaNode>
            </p:audio>
            <p:seq concurrent="1" nextAc="seek">
              <p:cTn id="67" restart="whenNotActive" fill="hold" evtFilter="cancelBubble" nodeType="interactiveSeq">
                <p:stCondLst>
                  <p:cond evt="onClick" delay="0">
                    <p:tgtEl>
                      <p:spTgt spid="11"/>
                    </p:tgtEl>
                  </p:cond>
                </p:stCondLst>
                <p:endSync evt="end" delay="0">
                  <p:rtn val="all"/>
                </p:endSync>
                <p:childTnLst>
                  <p:par>
                    <p:cTn id="68" fill="hold">
                      <p:stCondLst>
                        <p:cond delay="0"/>
                      </p:stCondLst>
                      <p:childTnLst>
                        <p:par>
                          <p:cTn id="69" fill="hold">
                            <p:stCondLst>
                              <p:cond delay="0"/>
                            </p:stCondLst>
                            <p:childTnLst>
                              <p:par>
                                <p:cTn id="70" presetID="1" presetClass="mediacall" presetSubtype="0" fill="hold" nodeType="clickEffect">
                                  <p:stCondLst>
                                    <p:cond delay="0"/>
                                  </p:stCondLst>
                                  <p:childTnLst>
                                    <p:cmd type="call" cmd="playFrom(0.0)">
                                      <p:cBhvr>
                                        <p:cTn id="71" dur="9879" fill="hold"/>
                                        <p:tgtEl>
                                          <p:spTgt spid="11"/>
                                        </p:tgtEl>
                                      </p:cBhvr>
                                    </p:cmd>
                                  </p:childTnLst>
                                </p:cTn>
                              </p:par>
                            </p:childTnLst>
                          </p:cTn>
                        </p:par>
                      </p:childTnLst>
                    </p:cTn>
                  </p:par>
                </p:childTnLst>
              </p:cTn>
              <p:nextCondLst>
                <p:cond evt="onClick" delay="0">
                  <p:tgtEl>
                    <p:spTgt spid="11"/>
                  </p:tgtEl>
                </p:cond>
              </p:nextCondLst>
            </p:seq>
            <p:audio>
              <p:cMediaNode vol="80000">
                <p:cTn id="72" fill="hold" display="0">
                  <p:stCondLst>
                    <p:cond delay="indefinite"/>
                  </p:stCondLst>
                  <p:endCondLst>
                    <p:cond evt="onStopAudio" delay="0">
                      <p:tgtEl>
                        <p:sldTgt/>
                      </p:tgtEl>
                    </p:cond>
                  </p:endCondLst>
                </p:cTn>
                <p:tgtEl>
                  <p:spTgt spid="11"/>
                </p:tgtEl>
              </p:cMediaNode>
            </p:audio>
            <p:seq concurrent="1" nextAc="seek">
              <p:cTn id="73" restart="whenNotActive" fill="hold" evtFilter="cancelBubble" nodeType="interactiveSeq">
                <p:stCondLst>
                  <p:cond evt="onClick" delay="0">
                    <p:tgtEl>
                      <p:spTgt spid="12"/>
                    </p:tgtEl>
                  </p:cond>
                </p:stCondLst>
                <p:endSync evt="end" delay="0">
                  <p:rtn val="all"/>
                </p:endSync>
                <p:childTnLst>
                  <p:par>
                    <p:cTn id="74" fill="hold">
                      <p:stCondLst>
                        <p:cond delay="0"/>
                      </p:stCondLst>
                      <p:childTnLst>
                        <p:par>
                          <p:cTn id="75" fill="hold">
                            <p:stCondLst>
                              <p:cond delay="0"/>
                            </p:stCondLst>
                            <p:childTnLst>
                              <p:par>
                                <p:cTn id="76" presetID="1" presetClass="mediacall" presetSubtype="0" fill="hold" nodeType="clickEffect">
                                  <p:stCondLst>
                                    <p:cond delay="0"/>
                                  </p:stCondLst>
                                  <p:childTnLst>
                                    <p:cmd type="call" cmd="playFrom(0.0)">
                                      <p:cBhvr>
                                        <p:cTn id="77" dur="11113" fill="hold"/>
                                        <p:tgtEl>
                                          <p:spTgt spid="12"/>
                                        </p:tgtEl>
                                      </p:cBhvr>
                                    </p:cmd>
                                  </p:childTnLst>
                                </p:cTn>
                              </p:par>
                            </p:childTnLst>
                          </p:cTn>
                        </p:par>
                      </p:childTnLst>
                    </p:cTn>
                  </p:par>
                </p:childTnLst>
              </p:cTn>
              <p:nextCondLst>
                <p:cond evt="onClick" delay="0">
                  <p:tgtEl>
                    <p:spTgt spid="12"/>
                  </p:tgtEl>
                </p:cond>
              </p:nextCondLst>
            </p:seq>
            <p:audio>
              <p:cMediaNode vol="80000">
                <p:cTn id="78" fill="hold" display="0">
                  <p:stCondLst>
                    <p:cond delay="indefinite"/>
                  </p:stCondLst>
                  <p:endCondLst>
                    <p:cond evt="onStopAudio" delay="0">
                      <p:tgtEl>
                        <p:sldTgt/>
                      </p:tgtEl>
                    </p:cond>
                  </p:endCondLst>
                </p:cTn>
                <p:tgtEl>
                  <p:spTgt spid="12"/>
                </p:tgtEl>
              </p:cMediaNode>
            </p:audio>
          </p:childTnLst>
        </p:cTn>
      </p:par>
    </p:tnLst>
    <p:bldLst>
      <p:bldP spid="20" grpId="0" animBg="1"/>
      <p:bldP spid="25" grpId="0" animBg="1"/>
      <p:bldP spid="29" grpId="0" animBg="1"/>
      <p:bldP spid="28" grpId="0" animBg="1"/>
      <p:bldP spid="27" grpId="0" animBg="1"/>
      <p:bldP spid="31"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6804" y="172004"/>
            <a:ext cx="7920000" cy="1080000"/>
          </a:xfrm>
        </p:spPr>
        <p:txBody>
          <a:bodyPr>
            <a:normAutofit/>
          </a:bodyPr>
          <a:lstStyle/>
          <a:p>
            <a:pPr algn="l"/>
            <a:r>
              <a:rPr kumimoji="1" lang="ja-JP" altLang="en-US" sz="3500" dirty="0" smtClean="0">
                <a:latin typeface="+mj-ea"/>
              </a:rPr>
              <a:t>よみましょう　</a:t>
            </a:r>
            <a:r>
              <a:rPr lang="en-US" altLang="ja-JP" sz="3500" dirty="0" smtClean="0">
                <a:latin typeface="+mj-ea"/>
              </a:rPr>
              <a:t>2</a:t>
            </a:r>
            <a:endParaRPr kumimoji="1" lang="ja-JP" altLang="en-US" sz="3500" dirty="0">
              <a:latin typeface="+mj-ea"/>
            </a:endParaRPr>
          </a:p>
        </p:txBody>
      </p:sp>
      <p:sp>
        <p:nvSpPr>
          <p:cNvPr id="3" name="テキスト ボックス 2"/>
          <p:cNvSpPr txBox="1"/>
          <p:nvPr/>
        </p:nvSpPr>
        <p:spPr>
          <a:xfrm>
            <a:off x="256853" y="2283676"/>
            <a:ext cx="8640565" cy="954107"/>
          </a:xfrm>
          <a:prstGeom prst="rect">
            <a:avLst/>
          </a:prstGeom>
          <a:noFill/>
        </p:spPr>
        <p:txBody>
          <a:bodyPr wrap="square" rtlCol="0">
            <a:spAutoFit/>
          </a:bodyPr>
          <a:lstStyle/>
          <a:p>
            <a:pPr algn="just"/>
            <a:r>
              <a:rPr lang="en-US" altLang="ja-JP" sz="2800" dirty="0" err="1" smtClean="0"/>
              <a:t>Cari</a:t>
            </a:r>
            <a:r>
              <a:rPr lang="en-US" altLang="ja-JP" sz="2800" dirty="0" smtClean="0"/>
              <a:t> </a:t>
            </a:r>
            <a:r>
              <a:rPr lang="en-US" altLang="ja-JP" sz="2800" dirty="0" err="1"/>
              <a:t>nama-nama</a:t>
            </a:r>
            <a:r>
              <a:rPr lang="en-US" altLang="ja-JP" sz="2800" dirty="0"/>
              <a:t> </a:t>
            </a:r>
            <a:r>
              <a:rPr lang="en-US" altLang="ja-JP" sz="2800" dirty="0" err="1"/>
              <a:t>hari</a:t>
            </a:r>
            <a:r>
              <a:rPr lang="en-US" altLang="ja-JP" sz="2800" dirty="0"/>
              <a:t> </a:t>
            </a:r>
            <a:r>
              <a:rPr lang="en-US" altLang="ja-JP" sz="2800" dirty="0" err="1"/>
              <a:t>dalam</a:t>
            </a:r>
            <a:r>
              <a:rPr lang="en-US" altLang="ja-JP" sz="2800" dirty="0"/>
              <a:t> </a:t>
            </a:r>
            <a:r>
              <a:rPr lang="en-US" altLang="ja-JP" sz="2800" dirty="0" err="1"/>
              <a:t>tulisan</a:t>
            </a:r>
            <a:r>
              <a:rPr lang="en-US" altLang="ja-JP" sz="2800" dirty="0"/>
              <a:t> </a:t>
            </a:r>
            <a:r>
              <a:rPr lang="en-US" altLang="ja-JP" sz="2800" dirty="0" err="1" smtClean="0"/>
              <a:t>Jepang</a:t>
            </a:r>
            <a:r>
              <a:rPr lang="en-US" altLang="ja-JP" sz="2800" dirty="0"/>
              <a:t> </a:t>
            </a:r>
            <a:r>
              <a:rPr lang="en-US" altLang="ja-JP" sz="2800" dirty="0" err="1" smtClean="0"/>
              <a:t>dengan</a:t>
            </a:r>
            <a:r>
              <a:rPr lang="en-US" altLang="ja-JP" sz="2800" dirty="0" smtClean="0"/>
              <a:t> </a:t>
            </a:r>
            <a:r>
              <a:rPr lang="en-US" altLang="ja-JP" sz="2800" dirty="0" err="1" smtClean="0"/>
              <a:t>mencari</a:t>
            </a:r>
            <a:r>
              <a:rPr lang="en-US" altLang="ja-JP" sz="2800" dirty="0" smtClean="0"/>
              <a:t> </a:t>
            </a:r>
            <a:r>
              <a:rPr lang="en-US" altLang="ja-JP" sz="2800" dirty="0" err="1" smtClean="0"/>
              <a:t>secara</a:t>
            </a:r>
            <a:r>
              <a:rPr lang="en-US" altLang="ja-JP" sz="2800" dirty="0" smtClean="0"/>
              <a:t> horizontal</a:t>
            </a:r>
            <a:r>
              <a:rPr lang="en-US" altLang="ja-JP" sz="2800" dirty="0"/>
              <a:t>, </a:t>
            </a:r>
            <a:r>
              <a:rPr lang="en-US" altLang="ja-JP" sz="2800" dirty="0" err="1" smtClean="0"/>
              <a:t>vertikal</a:t>
            </a:r>
            <a:r>
              <a:rPr lang="en-US" altLang="ja-JP" sz="2800" dirty="0" smtClean="0"/>
              <a:t> </a:t>
            </a:r>
            <a:r>
              <a:rPr lang="en-US" altLang="ja-JP" sz="2800" dirty="0" err="1"/>
              <a:t>maupun</a:t>
            </a:r>
            <a:r>
              <a:rPr lang="en-US" altLang="ja-JP" sz="2800" dirty="0"/>
              <a:t> diagonal.</a:t>
            </a:r>
            <a:r>
              <a:rPr lang="ja-JP" altLang="ja-JP" sz="2800" dirty="0"/>
              <a:t> </a:t>
            </a:r>
          </a:p>
        </p:txBody>
      </p:sp>
      <p:grpSp>
        <p:nvGrpSpPr>
          <p:cNvPr id="17" name="グループ化 16"/>
          <p:cNvGrpSpPr/>
          <p:nvPr/>
        </p:nvGrpSpPr>
        <p:grpSpPr>
          <a:xfrm>
            <a:off x="0" y="167028"/>
            <a:ext cx="9129538" cy="445404"/>
            <a:chOff x="0" y="167028"/>
            <a:chExt cx="9129538" cy="445404"/>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2" name="正方形/長方形 21"/>
          <p:cNvSpPr/>
          <p:nvPr/>
        </p:nvSpPr>
        <p:spPr>
          <a:xfrm>
            <a:off x="375" y="927770"/>
            <a:ext cx="3419497" cy="504056"/>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b="1" dirty="0" err="1" smtClean="0">
                <a:solidFill>
                  <a:srgbClr val="C0B400"/>
                </a:solidFill>
                <a:latin typeface="Rockwell" panose="02060603020205020403" pitchFamily="18" charset="0"/>
              </a:rPr>
              <a:t>Kerjakan</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Lembar</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Kerja</a:t>
            </a:r>
            <a:r>
              <a:rPr kumimoji="1" lang="en-US" altLang="ja-JP" b="1" dirty="0" smtClean="0">
                <a:solidFill>
                  <a:srgbClr val="C0B400"/>
                </a:solidFill>
                <a:latin typeface="Rockwell" panose="02060603020205020403" pitchFamily="18" charset="0"/>
              </a:rPr>
              <a:t> </a:t>
            </a:r>
            <a:r>
              <a:rPr lang="en-US" altLang="ja-JP" b="1" dirty="0">
                <a:solidFill>
                  <a:srgbClr val="C0B400"/>
                </a:solidFill>
                <a:latin typeface="Rockwell" panose="02060603020205020403" pitchFamily="18" charset="0"/>
              </a:rPr>
              <a:t>2</a:t>
            </a:r>
            <a:r>
              <a:rPr kumimoji="1" lang="en-US" altLang="ja-JP" b="1" dirty="0" smtClean="0">
                <a:solidFill>
                  <a:srgbClr val="C0B400"/>
                </a:solidFill>
                <a:latin typeface="Rockwell" panose="02060603020205020403" pitchFamily="18" charset="0"/>
              </a:rPr>
              <a:t> </a:t>
            </a:r>
            <a:endParaRPr kumimoji="1" lang="ja-JP" altLang="en-US" b="1" dirty="0">
              <a:solidFill>
                <a:srgbClr val="C0B400"/>
              </a:solidFill>
              <a:latin typeface="Rockwell" panose="02060603020205020403" pitchFamily="18" charset="0"/>
            </a:endParaRPr>
          </a:p>
        </p:txBody>
      </p:sp>
    </p:spTree>
    <p:extLst>
      <p:ext uri="{BB962C8B-B14F-4D97-AF65-F5344CB8AC3E}">
        <p14:creationId xmlns:p14="http://schemas.microsoft.com/office/powerpoint/2010/main" val="54693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anim calcmode="lin" valueType="num">
                                      <p:cBhvr>
                                        <p:cTn id="8" dur="250" fill="hold"/>
                                        <p:tgtEl>
                                          <p:spTgt spid="22"/>
                                        </p:tgtEl>
                                        <p:attrNameLst>
                                          <p:attrName>ppt_x</p:attrName>
                                        </p:attrNameLst>
                                      </p:cBhvr>
                                      <p:tavLst>
                                        <p:tav tm="0">
                                          <p:val>
                                            <p:strVal val="#ppt_x"/>
                                          </p:val>
                                        </p:tav>
                                        <p:tav tm="100000">
                                          <p:val>
                                            <p:strVal val="#ppt_x"/>
                                          </p:val>
                                        </p:tav>
                                      </p:tavLst>
                                    </p:anim>
                                    <p:anim calcmode="lin" valueType="num">
                                      <p:cBhvr>
                                        <p:cTn id="9"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4926" y="178424"/>
            <a:ext cx="7920000" cy="1080000"/>
          </a:xfrm>
        </p:spPr>
        <p:txBody>
          <a:bodyPr>
            <a:normAutofit/>
          </a:bodyPr>
          <a:lstStyle/>
          <a:p>
            <a:pPr algn="l"/>
            <a:r>
              <a:rPr lang="ja-JP" altLang="en-US" sz="3500" dirty="0" smtClean="0">
                <a:latin typeface="+mj-ea"/>
              </a:rPr>
              <a:t>かき</a:t>
            </a:r>
            <a:r>
              <a:rPr kumimoji="1" lang="ja-JP" altLang="en-US" sz="3500" dirty="0" smtClean="0">
                <a:latin typeface="+mj-ea"/>
              </a:rPr>
              <a:t>ましょう</a:t>
            </a:r>
            <a:endParaRPr kumimoji="1" lang="ja-JP" altLang="en-US" sz="3500" dirty="0">
              <a:latin typeface="+mj-ea"/>
            </a:endParaRPr>
          </a:p>
        </p:txBody>
      </p:sp>
      <p:sp>
        <p:nvSpPr>
          <p:cNvPr id="3" name="テキスト ボックス 2"/>
          <p:cNvSpPr txBox="1"/>
          <p:nvPr/>
        </p:nvSpPr>
        <p:spPr>
          <a:xfrm>
            <a:off x="226031" y="2275734"/>
            <a:ext cx="8661115" cy="1384995"/>
          </a:xfrm>
          <a:prstGeom prst="rect">
            <a:avLst/>
          </a:prstGeom>
          <a:noFill/>
        </p:spPr>
        <p:txBody>
          <a:bodyPr wrap="square" rtlCol="0">
            <a:spAutoFit/>
          </a:bodyPr>
          <a:lstStyle/>
          <a:p>
            <a:pPr algn="just"/>
            <a:r>
              <a:rPr lang="en-US" altLang="ja-JP" sz="2800" dirty="0"/>
              <a:t>Mari </a:t>
            </a:r>
            <a:r>
              <a:rPr lang="en-US" altLang="ja-JP" sz="2800" dirty="0" err="1" smtClean="0"/>
              <a:t>membuat</a:t>
            </a:r>
            <a:r>
              <a:rPr lang="en-US" altLang="ja-JP" sz="2800" dirty="0" smtClean="0"/>
              <a:t> </a:t>
            </a:r>
            <a:r>
              <a:rPr lang="en-US" altLang="ja-JP" sz="2800" dirty="0" err="1"/>
              <a:t>daftar</a:t>
            </a:r>
            <a:r>
              <a:rPr lang="en-US" altLang="ja-JP" sz="2800" dirty="0"/>
              <a:t> </a:t>
            </a:r>
            <a:r>
              <a:rPr lang="en-US" altLang="ja-JP" sz="2800" dirty="0" err="1"/>
              <a:t>seragam</a:t>
            </a:r>
            <a:r>
              <a:rPr lang="en-US" altLang="ja-JP" sz="2800" dirty="0"/>
              <a:t> </a:t>
            </a:r>
            <a:r>
              <a:rPr lang="en-US" altLang="ja-JP" sz="2800" dirty="0" err="1"/>
              <a:t>dalam</a:t>
            </a:r>
            <a:r>
              <a:rPr lang="en-US" altLang="ja-JP" sz="2800" dirty="0"/>
              <a:t> </a:t>
            </a:r>
            <a:r>
              <a:rPr lang="en-US" altLang="ja-JP" sz="2800" dirty="0" err="1"/>
              <a:t>seminggu</a:t>
            </a:r>
            <a:r>
              <a:rPr lang="en-US" altLang="ja-JP" sz="2800" dirty="0"/>
              <a:t> </a:t>
            </a:r>
            <a:r>
              <a:rPr lang="en-US" altLang="ja-JP" sz="2800" dirty="0" smtClean="0"/>
              <a:t>di </a:t>
            </a:r>
            <a:r>
              <a:rPr lang="en-US" altLang="ja-JP" sz="2800" dirty="0" err="1" smtClean="0"/>
              <a:t>sekolahmu</a:t>
            </a:r>
            <a:r>
              <a:rPr lang="en-US" altLang="ja-JP" sz="2800" dirty="0"/>
              <a:t>. </a:t>
            </a:r>
            <a:r>
              <a:rPr lang="en-US" altLang="ja-JP" sz="2800" dirty="0" err="1" smtClean="0"/>
              <a:t>Tulis</a:t>
            </a:r>
            <a:r>
              <a:rPr lang="en-US" altLang="ja-JP" sz="2800" dirty="0" smtClean="0"/>
              <a:t> pula </a:t>
            </a:r>
            <a:r>
              <a:rPr lang="en-US" altLang="ja-JP" sz="2800" dirty="0" err="1" smtClean="0"/>
              <a:t>huruf</a:t>
            </a:r>
            <a:r>
              <a:rPr lang="en-US" altLang="ja-JP" sz="2800" dirty="0" smtClean="0"/>
              <a:t> </a:t>
            </a:r>
            <a:r>
              <a:rPr lang="en-US" altLang="ja-JP" sz="2800" dirty="0" err="1" smtClean="0"/>
              <a:t>kanjinya</a:t>
            </a:r>
            <a:r>
              <a:rPr lang="en-US" altLang="ja-JP" sz="2800" dirty="0" smtClean="0"/>
              <a:t> </a:t>
            </a:r>
            <a:r>
              <a:rPr lang="en-US" altLang="ja-JP" sz="2800" dirty="0" err="1" smtClean="0"/>
              <a:t>dengan</a:t>
            </a:r>
            <a:r>
              <a:rPr lang="en-US" altLang="ja-JP" sz="2800" dirty="0" smtClean="0"/>
              <a:t> </a:t>
            </a:r>
            <a:r>
              <a:rPr lang="en-US" altLang="ja-JP" sz="2800" dirty="0" err="1" smtClean="0"/>
              <a:t>melihat</a:t>
            </a:r>
            <a:r>
              <a:rPr lang="en-US" altLang="ja-JP" sz="2800" dirty="0" smtClean="0"/>
              <a:t> </a:t>
            </a:r>
            <a:r>
              <a:rPr lang="ja-JP" altLang="ja-JP" sz="2800" dirty="0"/>
              <a:t>「きいて　いいましょう </a:t>
            </a:r>
            <a:r>
              <a:rPr lang="en-US" altLang="ja-JP" sz="2800" dirty="0"/>
              <a:t>2</a:t>
            </a:r>
            <a:r>
              <a:rPr lang="ja-JP" altLang="ja-JP" sz="2800" dirty="0" smtClean="0"/>
              <a:t>」</a:t>
            </a:r>
            <a:r>
              <a:rPr lang="en-US" altLang="ja-JP" sz="2800" dirty="0" smtClean="0"/>
              <a:t>.</a:t>
            </a:r>
            <a:endParaRPr lang="ja-JP" altLang="ja-JP" sz="2800" dirty="0"/>
          </a:p>
        </p:txBody>
      </p:sp>
      <p:grpSp>
        <p:nvGrpSpPr>
          <p:cNvPr id="19" name="グループ化 18"/>
          <p:cNvGrpSpPr/>
          <p:nvPr/>
        </p:nvGrpSpPr>
        <p:grpSpPr>
          <a:xfrm>
            <a:off x="0" y="167028"/>
            <a:ext cx="9129538" cy="445404"/>
            <a:chOff x="0" y="167028"/>
            <a:chExt cx="9129538" cy="445404"/>
          </a:xfrm>
        </p:grpSpPr>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4100" y="167028"/>
              <a:ext cx="805438" cy="44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2933" y="191314"/>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481" y="191313"/>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312"/>
              <a:ext cx="3617265" cy="34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9" name="正方形/長方形 28"/>
          <p:cNvSpPr/>
          <p:nvPr/>
        </p:nvSpPr>
        <p:spPr>
          <a:xfrm>
            <a:off x="375" y="927770"/>
            <a:ext cx="3419497" cy="504056"/>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b="1" dirty="0" err="1" smtClean="0">
                <a:solidFill>
                  <a:srgbClr val="C0B400"/>
                </a:solidFill>
                <a:latin typeface="Rockwell" panose="02060603020205020403" pitchFamily="18" charset="0"/>
              </a:rPr>
              <a:t>Kerjakan</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Lembar</a:t>
            </a:r>
            <a:r>
              <a:rPr kumimoji="1" lang="en-US" altLang="ja-JP" b="1" dirty="0" smtClean="0">
                <a:solidFill>
                  <a:srgbClr val="C0B400"/>
                </a:solidFill>
                <a:latin typeface="Rockwell" panose="02060603020205020403" pitchFamily="18" charset="0"/>
              </a:rPr>
              <a:t> </a:t>
            </a:r>
            <a:r>
              <a:rPr kumimoji="1" lang="en-US" altLang="ja-JP" b="1" dirty="0" err="1" smtClean="0">
                <a:solidFill>
                  <a:srgbClr val="C0B400"/>
                </a:solidFill>
                <a:latin typeface="Rockwell" panose="02060603020205020403" pitchFamily="18" charset="0"/>
              </a:rPr>
              <a:t>Kerja</a:t>
            </a:r>
            <a:r>
              <a:rPr kumimoji="1" lang="en-US" altLang="ja-JP" b="1" dirty="0" smtClean="0">
                <a:solidFill>
                  <a:srgbClr val="C0B400"/>
                </a:solidFill>
                <a:latin typeface="Rockwell" panose="02060603020205020403" pitchFamily="18" charset="0"/>
              </a:rPr>
              <a:t> 3  </a:t>
            </a:r>
            <a:endParaRPr kumimoji="1" lang="ja-JP" altLang="en-US" b="1" dirty="0">
              <a:solidFill>
                <a:srgbClr val="C0B400"/>
              </a:solidFill>
              <a:latin typeface="Rockwell" panose="02060603020205020403" pitchFamily="18" charset="0"/>
            </a:endParaRPr>
          </a:p>
        </p:txBody>
      </p:sp>
    </p:spTree>
    <p:extLst>
      <p:ext uri="{BB962C8B-B14F-4D97-AF65-F5344CB8AC3E}">
        <p14:creationId xmlns:p14="http://schemas.microsoft.com/office/powerpoint/2010/main" val="168172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50"/>
                                        <p:tgtEl>
                                          <p:spTgt spid="29"/>
                                        </p:tgtEl>
                                      </p:cBhvr>
                                    </p:animEffect>
                                    <p:anim calcmode="lin" valueType="num">
                                      <p:cBhvr>
                                        <p:cTn id="8" dur="250" fill="hold"/>
                                        <p:tgtEl>
                                          <p:spTgt spid="29"/>
                                        </p:tgtEl>
                                        <p:attrNameLst>
                                          <p:attrName>ppt_x</p:attrName>
                                        </p:attrNameLst>
                                      </p:cBhvr>
                                      <p:tavLst>
                                        <p:tav tm="0">
                                          <p:val>
                                            <p:strVal val="#ppt_x"/>
                                          </p:val>
                                        </p:tav>
                                        <p:tav tm="100000">
                                          <p:val>
                                            <p:strVal val="#ppt_x"/>
                                          </p:val>
                                        </p:tav>
                                      </p:tavLst>
                                    </p:anim>
                                    <p:anim calcmode="lin" valueType="num">
                                      <p:cBhvr>
                                        <p:cTn id="9"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3252</TotalTime>
  <Words>4996</Words>
  <Application>Microsoft Office PowerPoint</Application>
  <PresentationFormat>画面に合わせる (4:3)</PresentationFormat>
  <Paragraphs>704</Paragraphs>
  <Slides>30</Slides>
  <Notes>30</Notes>
  <HiddenSlides>0</HiddenSlides>
  <MMClips>40</MMClips>
  <ScaleCrop>false</ScaleCrop>
  <HeadingPairs>
    <vt:vector size="4" baseType="variant">
      <vt:variant>
        <vt:lpstr>テーマ</vt:lpstr>
      </vt:variant>
      <vt:variant>
        <vt:i4>1</vt:i4>
      </vt:variant>
      <vt:variant>
        <vt:lpstr>スライド タイトル</vt:lpstr>
      </vt:variant>
      <vt:variant>
        <vt:i4>30</vt:i4>
      </vt:variant>
    </vt:vector>
  </HeadingPairs>
  <TitlesOfParts>
    <vt:vector size="31" baseType="lpstr">
      <vt:lpstr>ホワイト</vt:lpstr>
      <vt:lpstr>PowerPoint プレゼンテーション</vt:lpstr>
      <vt:lpstr>PowerPoint プレゼンテーション</vt:lpstr>
      <vt:lpstr>PowerPoint プレゼンテーション</vt:lpstr>
      <vt:lpstr>きいて　いいましょう　1 </vt:lpstr>
      <vt:lpstr>にほんごで　いいましょう</vt:lpstr>
      <vt:lpstr>よみましょう　1</vt:lpstr>
      <vt:lpstr>きいて　いいましょう　2 </vt:lpstr>
      <vt:lpstr>よみましょう　2</vt:lpstr>
      <vt:lpstr>かきましょう</vt:lpstr>
      <vt:lpstr>PowerPoint プレゼンテーション</vt:lpstr>
      <vt:lpstr>ききましょう　1</vt:lpstr>
      <vt:lpstr>はなしましょう　</vt:lpstr>
      <vt:lpstr>PowerPoint プレゼンテーション</vt:lpstr>
      <vt:lpstr>PowerPoint プレゼンテーション</vt:lpstr>
      <vt:lpstr>きいて　いいましょう　3 ① </vt:lpstr>
      <vt:lpstr>きいて　いいましょう　3 ②  </vt:lpstr>
      <vt:lpstr>きいて　いいましょう　4  </vt:lpstr>
      <vt:lpstr>ききましょう　2</vt:lpstr>
      <vt:lpstr>Cara Survei</vt:lpstr>
      <vt:lpstr>Contoh Lembar Informasi</vt:lpstr>
      <vt:lpstr>Laporan Hasil Survei</vt:lpstr>
      <vt:lpstr>Contoh Presentasi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Rangkuman Materi Pembelajaran ①</vt:lpstr>
      <vt:lpstr>Rangkuman Materi Pembelajaran ② </vt:lpstr>
      <vt:lpstr>Penilaian Diri</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15 すいようびに　バティックを　きます Sui-youbi ni batik o kimasu</dc:title>
  <dc:creator>Igarashi Yuka</dc:creator>
  <cp:lastModifiedBy>Eko</cp:lastModifiedBy>
  <cp:revision>433</cp:revision>
  <dcterms:created xsi:type="dcterms:W3CDTF">2015-07-24T01:10:45Z</dcterms:created>
  <dcterms:modified xsi:type="dcterms:W3CDTF">2017-08-08T12:19:30Z</dcterms:modified>
</cp:coreProperties>
</file>