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7" r:id="rId4"/>
    <p:sldId id="283" r:id="rId5"/>
    <p:sldId id="260" r:id="rId6"/>
    <p:sldId id="268" r:id="rId7"/>
    <p:sldId id="276" r:id="rId8"/>
    <p:sldId id="279" r:id="rId9"/>
    <p:sldId id="280" r:id="rId10"/>
    <p:sldId id="274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1"/>
    <p:restoredTop sz="92054"/>
  </p:normalViewPr>
  <p:slideViewPr>
    <p:cSldViewPr snapToGrid="0" snapToObjects="1">
      <p:cViewPr varScale="1">
        <p:scale>
          <a:sx n="79" d="100"/>
          <a:sy n="79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06/07/2024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B15E6283-6D02-4A44-BCE8-CB19E90C2BEF}"/>
              </a:ext>
            </a:extLst>
          </p:cNvPr>
          <p:cNvSpPr txBox="1"/>
          <p:nvPr/>
        </p:nvSpPr>
        <p:spPr>
          <a:xfrm>
            <a:off x="175751" y="1694267"/>
            <a:ext cx="6094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A CONVERSÃO</a:t>
            </a:r>
            <a:br>
              <a:rPr lang="pt-BR" sz="6600" b="1" cap="all" dirty="0" smtClean="0"/>
            </a:br>
            <a:r>
              <a:rPr lang="pt-BR" sz="6600" b="1" cap="all" dirty="0" smtClean="0"/>
              <a:t>DE PAULO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REFLEXÃO DA SEMANA</a:t>
            </a:r>
            <a:endParaRPr lang="pt-BR" sz="44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667311" y="1905506"/>
            <a:ext cx="71417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 Como igreja, não temos dificuldade em acreditar que Jesus é poderoso para transformar a vida do ser humano. Nossa maior dificuldade está em anunciar. Porque será que muitas vezes nos calamos se temos uma mensagem tão poderosa como essa?</a:t>
            </a:r>
            <a:endParaRPr lang="pt-B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solidFill>
                  <a:schemeClr val="bg1"/>
                </a:solidFill>
              </a:rPr>
              <a:t>TEXTO CHAVE</a:t>
            </a:r>
            <a:endParaRPr lang="pt-BR" sz="6000" dirty="0">
              <a:solidFill>
                <a:schemeClr val="bg1"/>
              </a:solidFill>
            </a:endParaRPr>
          </a:p>
          <a:p>
            <a:pPr algn="ctr"/>
            <a:endParaRPr lang="pt-BR" sz="72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bg1"/>
                </a:solidFill>
              </a:rPr>
              <a:t>“Assim que, se alguém está em Cristo, nova criatura é; as coisas velhas já passaram; eis que tudo se fez novo</a:t>
            </a:r>
            <a:r>
              <a:rPr lang="pt-BR" sz="3200" i="1" dirty="0" smtClean="0">
                <a:solidFill>
                  <a:schemeClr val="bg1"/>
                </a:solidFill>
              </a:rPr>
              <a:t>.”</a:t>
            </a:r>
            <a:r>
              <a:rPr lang="pt-BR" sz="3200" i="1" dirty="0">
                <a:solidFill>
                  <a:schemeClr val="bg1"/>
                </a:solidFill>
              </a:rPr>
              <a:t> </a:t>
            </a:r>
            <a:r>
              <a:rPr lang="pt-BR" sz="3200" i="1" dirty="0" smtClean="0">
                <a:solidFill>
                  <a:schemeClr val="bg1"/>
                </a:solidFill>
              </a:rPr>
              <a:t>- (</a:t>
            </a:r>
            <a:r>
              <a:rPr lang="pt-BR" sz="3200" i="1" dirty="0">
                <a:solidFill>
                  <a:schemeClr val="bg1"/>
                </a:solidFill>
              </a:rPr>
              <a:t>II Cor 5.17)</a:t>
            </a:r>
            <a:endParaRPr lang="pt-B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</a:rPr>
              <a:t/>
            </a:r>
            <a:br>
              <a:rPr lang="pt-BR" sz="2800" dirty="0">
                <a:solidFill>
                  <a:schemeClr val="bg1"/>
                </a:solidFill>
              </a:rPr>
            </a:br>
            <a:r>
              <a:rPr lang="pt-BR" sz="2800" dirty="0">
                <a:solidFill>
                  <a:schemeClr val="bg1"/>
                </a:solidFill>
              </a:rPr>
              <a:t>Atos 26.9-16</a:t>
            </a:r>
          </a:p>
          <a:p>
            <a:r>
              <a:rPr lang="pt-BR" sz="2800" dirty="0">
                <a:solidFill>
                  <a:schemeClr val="bg1"/>
                </a:solidFill>
              </a:rPr>
              <a:t/>
            </a:r>
            <a:br>
              <a:rPr lang="pt-BR" sz="2800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9 - Bem tinha eu imaginado que contra o nome de Jesus Nazareno devia eu praticar muitos atos;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10 - O que também fiz em Jerusalém. E, havendo recebido autorização dos principais dos sacerdotes, encerrei muitos dos santos nas prisões; e quando os matavam eu dava o meu voto contra eles.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11 - E, castigando-os muitas vezes por todas as sinagogas, os obriguei a blasfemar. E, enfurecido demasiadamente contra eles, até nas cidades estranhas os persegui.</a:t>
            </a:r>
            <a:br>
              <a:rPr lang="pt-BR" sz="2800" i="1" dirty="0">
                <a:solidFill>
                  <a:schemeClr val="bg1"/>
                </a:solidFill>
              </a:rPr>
            </a:b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435320"/>
            <a:ext cx="110743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2800" i="1" dirty="0">
                <a:solidFill>
                  <a:schemeClr val="bg1"/>
                </a:solidFill>
              </a:rPr>
              <a:t>12 - Sobre o que, indo então a Damasco, com poder e comissão dos principais dos sacerdotes,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¹³ Ao meio-dia, ó rei, vi no caminho uma luz do céu, que excedia o esplendor do sol, cuja claridade me envolveu a mim e aos que iam comigo.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¹⁴ E, caindo nós todos por terra, ouvi uma voz que me falava, e em língua hebraica dizia: Saulo, Saulo, por que me persegues? Dura coisa te é recalcitrar contra os aguilhões.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¹⁵ E disse eu: Quem és, Senhor? E ele respondeu: Eu sou Jesus, a quem tu persegues;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¹⁶ Mas levanta-te e põe-te sobre teus pés, porque te apareci por isto, para te pôr por ministro e testemunha tanto das coisas que tens visto como daquelas pelas quais te aparecerei ainda; </a:t>
            </a: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7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0" y="586055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342306" y="1380658"/>
            <a:ext cx="5009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O VELHO HOMEM</a:t>
            </a:r>
            <a:endParaRPr lang="pt-BR" sz="4000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1225" y="2989545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1.1 – </a:t>
            </a:r>
            <a:r>
              <a:rPr lang="pt-BR" sz="3200" b="1" dirty="0" smtClean="0"/>
              <a:t>Insensível e Piedoso</a:t>
            </a: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64460" y="3732433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1.2 – </a:t>
            </a:r>
            <a:r>
              <a:rPr lang="pt-BR" sz="3200" b="1" dirty="0" smtClean="0"/>
              <a:t>Perseguidor implacável.</a:t>
            </a: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1225" y="4475321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1.3 – </a:t>
            </a:r>
            <a:r>
              <a:rPr lang="pt-BR" sz="3200" b="1" dirty="0" smtClean="0"/>
              <a:t>Alto nível de Brutalidade.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1408429" y="35277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43390" y="1290327"/>
            <a:ext cx="66877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 O velho homem, Saulo, em seu tempo de ignorância, fez o que pode para impedir o crescimento do cristianismo. Porém, todo esforço aplicado para dificultar o avanço do evangelho e barrar o crescimento da igreja foi inútil. Por qual razão? Por que a igreja, não é um projeto humano, mas divino; não tem o homem como cabeça, mas Cristo.</a:t>
            </a:r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382127" y="27832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827712" y="839464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UM ENCONTRO</a:t>
            </a:r>
            <a:br>
              <a:rPr lang="pt-BR" sz="3600" b="1" dirty="0" smtClean="0"/>
            </a:br>
            <a:r>
              <a:rPr lang="pt-BR" sz="3600" b="1" dirty="0" smtClean="0"/>
              <a:t>EXTRAORDINÁRIO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4" y="2794521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Uma viagem interrompida.</a:t>
            </a:r>
            <a:endParaRPr lang="pt-BR" sz="3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4" y="3543352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– </a:t>
            </a:r>
            <a:r>
              <a:rPr lang="pt-BR" sz="3200" b="1" dirty="0" smtClean="0"/>
              <a:t>O animal furioso torna-se manso.</a:t>
            </a:r>
            <a:endParaRPr lang="pt-BR" sz="3200" dirty="0"/>
          </a:p>
        </p:txBody>
      </p:sp>
      <p:sp>
        <p:nvSpPr>
          <p:cNvPr id="10" name="CaixaDeTexto 9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4812383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2.3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O opositor torna-se escravo.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193402" y="1613118"/>
            <a:ext cx="680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 O encontro de Saulo com Jesus na estrada de Damasco marcou radicalmente sua vida, transformando-o em um novo homem. Agora, “o vinho novo vai deixar o odre velho</a:t>
            </a:r>
            <a:r>
              <a:rPr lang="pt-BR" sz="2800" dirty="0" smtClean="0"/>
              <a:t>”.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2080180" y="1198405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EIS QUE TUDO </a:t>
            </a:r>
          </a:p>
          <a:p>
            <a:pPr algn="ctr"/>
            <a:r>
              <a:rPr lang="pt-BR" sz="3600" b="1" dirty="0" smtClean="0"/>
              <a:t>SE FEZ NOVO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2927362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– </a:t>
            </a:r>
            <a:r>
              <a:rPr lang="pt-BR" sz="3200" b="1" dirty="0" smtClean="0"/>
              <a:t>Um novo homem.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5" y="4128769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– </a:t>
            </a:r>
            <a:r>
              <a:rPr lang="pt-BR" sz="3200" b="1" dirty="0" smtClean="0"/>
              <a:t>Salvação, só em Jesus.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24368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286</Words>
  <Application>Microsoft Macintosh PowerPoint</Application>
  <PresentationFormat>Widescreen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97</cp:revision>
  <cp:lastPrinted>2024-07-06T22:40:15Z</cp:lastPrinted>
  <dcterms:created xsi:type="dcterms:W3CDTF">2020-06-18T20:17:54Z</dcterms:created>
  <dcterms:modified xsi:type="dcterms:W3CDTF">2024-07-06T23:02:14Z</dcterms:modified>
</cp:coreProperties>
</file>