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8">
          <p15:clr>
            <a:srgbClr val="A4A3A4"/>
          </p15:clr>
        </p15:guide>
        <p15:guide id="2" pos="90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1" d="100"/>
          <a:sy n="21" d="100"/>
        </p:scale>
        <p:origin x="1710" y="60"/>
      </p:cViewPr>
      <p:guideLst>
        <p:guide orient="horz" pos="11338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7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8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9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4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2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9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23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9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9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3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8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AF41-9726-4BC8-959F-613767D442FC}" type="datetimeFigureOut">
              <a:rPr lang="en-US" smtClean="0"/>
              <a:pPr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DD2E0-650D-44F9-80FF-21C55383DC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5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8800424" cy="14493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788" y="25415882"/>
            <a:ext cx="4145754" cy="64479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901" y="25415882"/>
            <a:ext cx="4260321" cy="6402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029" y="25415882"/>
            <a:ext cx="4389120" cy="64022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9899" y="25415882"/>
            <a:ext cx="5865036" cy="64022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302" y="14622898"/>
            <a:ext cx="23928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Народ и војска у збјегу </a:t>
            </a:r>
            <a:endParaRPr lang="sr-Latn-BA" sz="4800" b="1" i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Козара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, 1942.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4794" y="16704792"/>
            <a:ext cx="27009969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just"/>
            <a:r>
              <a:rPr lang="sr-Latn-BA" sz="6600" b="1" i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sr-Cyrl-BA" sz="6600" b="1" i="1" dirty="0" smtClean="0">
                <a:latin typeface="Cambria Math" pitchFamily="18" charset="0"/>
                <a:ea typeface="Cambria Math" pitchFamily="18" charset="0"/>
              </a:rPr>
              <a:t>Збјег  </a:t>
            </a:r>
            <a:r>
              <a:rPr lang="sr-Cyrl-BA" sz="6000" b="1" i="1" dirty="0" smtClean="0">
                <a:latin typeface="Cambria Math" pitchFamily="18" charset="0"/>
                <a:ea typeface="Cambria Math" pitchFamily="18" charset="0"/>
              </a:rPr>
              <a:t>је привремено склониште групе људи, обично у шумама, пећинама или планинама у које се народ, чешће села, склања пред неком невољом. Ту су људи са најнужнијом покретном имовином побјегли из својих домова и привремено се настанили у неком подручју  у нади да ће ситуација бити повољно ријешена. Народ се „давао у збјегове“  када би добили дојаву о могућој опасности обично од појединаца који су успјели побјећи. Узрок збјега су разне опасности, најчешће оружани напади, терор или најава одмазде.</a:t>
            </a:r>
            <a:endParaRPr lang="en-US" sz="6000" b="1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4794" y="32004000"/>
            <a:ext cx="65414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Мајка Кнешпољка, Милица Тепић са сином Бранком и кћерком Драгицом</a:t>
            </a:r>
          </a:p>
          <a:p>
            <a:pPr algn="ctr"/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 Козара 1942</a:t>
            </a:r>
            <a:r>
              <a:rPr lang="ru-RU" sz="4800" dirty="0" smtClean="0">
                <a:latin typeface="Cambria Math" pitchFamily="18" charset="0"/>
                <a:ea typeface="Cambria Math" pitchFamily="18" charset="0"/>
              </a:rPr>
              <a:t>.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</a:rPr>
              <a:t>.</a:t>
            </a:r>
            <a:r>
              <a:rPr lang="ru-RU" sz="48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ru-RU" sz="4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41991" y="32060786"/>
            <a:ext cx="63293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Мајка са дјецом у збјегу у околини 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Книна</a:t>
            </a:r>
            <a:r>
              <a:rPr lang="en-US" sz="4800" b="1" i="1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sz="4800" b="1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14192" y="32060786"/>
            <a:ext cx="6821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latin typeface="Cambria Math" pitchFamily="18" charset="0"/>
                <a:ea typeface="Cambria Math" pitchFamily="18" charset="0"/>
              </a:rPr>
              <a:t>   </a:t>
            </a:r>
            <a:r>
              <a:rPr lang="sr-Latn-BA" sz="4800" b="1" i="1" dirty="0" smtClean="0">
                <a:latin typeface="Cambria Math" pitchFamily="18" charset="0"/>
                <a:ea typeface="Cambria Math" pitchFamily="18" charset="0"/>
              </a:rPr>
              <a:t>„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Дечак</a:t>
            </a:r>
            <a:r>
              <a:rPr lang="sr-Cyrl-BA" sz="4800" b="1" i="1" dirty="0" smtClean="0">
                <a:latin typeface="Cambria Math" pitchFamily="18" charset="0"/>
                <a:ea typeface="Cambria Math" pitchFamily="18" charset="0"/>
              </a:rPr>
              <a:t> у збегу</a:t>
            </a:r>
            <a:r>
              <a:rPr lang="sr-Latn-BA" sz="4800" b="1" i="1" dirty="0" smtClean="0">
                <a:latin typeface="Cambria Math" pitchFamily="18" charset="0"/>
                <a:ea typeface="Cambria Math" pitchFamily="18" charset="0"/>
              </a:rPr>
              <a:t>“</a:t>
            </a:r>
            <a:r>
              <a:rPr lang="sr-Cyrl-BA" sz="4800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4800" b="1" i="1" dirty="0" smtClean="0">
                <a:latin typeface="Cambria Math" pitchFamily="18" charset="0"/>
                <a:ea typeface="Cambria Math" pitchFamily="18" charset="0"/>
              </a:rPr>
              <a:t>     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Жорж 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Скригин </a:t>
            </a:r>
            <a:r>
              <a:rPr lang="sr-Latn-BA" sz="4800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800" b="1" i="1" dirty="0" smtClean="0">
                <a:latin typeface="Cambria Math" pitchFamily="18" charset="0"/>
                <a:ea typeface="Cambria Math" pitchFamily="18" charset="0"/>
              </a:rPr>
              <a:t>   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Козара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, 1943.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875579" y="32004000"/>
            <a:ext cx="58650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„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Деца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“ , Жорж Скригин </a:t>
            </a:r>
          </a:p>
          <a:p>
            <a:pPr algn="ctr"/>
            <a:r>
              <a:rPr lang="sr-Latn-BA" sz="4800" b="1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800" b="1" i="1" dirty="0" smtClean="0">
                <a:latin typeface="Cambria Math" pitchFamily="18" charset="0"/>
                <a:ea typeface="Cambria Math" pitchFamily="18" charset="0"/>
              </a:rPr>
              <a:t>Ливањски </a:t>
            </a:r>
            <a:r>
              <a:rPr lang="ru-RU" sz="4800" b="1" i="1" dirty="0">
                <a:latin typeface="Cambria Math" pitchFamily="18" charset="0"/>
                <a:ea typeface="Cambria Math" pitchFamily="18" charset="0"/>
              </a:rPr>
              <a:t>збјег, 1943.</a:t>
            </a:r>
          </a:p>
        </p:txBody>
      </p:sp>
    </p:spTree>
    <p:extLst>
      <p:ext uri="{BB962C8B-B14F-4D97-AF65-F5344CB8AC3E}">
        <p14:creationId xmlns:p14="http://schemas.microsoft.com/office/powerpoint/2010/main" val="27861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59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Korisnik</cp:lastModifiedBy>
  <cp:revision>20</cp:revision>
  <dcterms:created xsi:type="dcterms:W3CDTF">2020-02-21T21:40:42Z</dcterms:created>
  <dcterms:modified xsi:type="dcterms:W3CDTF">2020-03-15T18:59:07Z</dcterms:modified>
</cp:coreProperties>
</file>