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5046B-1D3B-F3A7-E183-D3A13CCFA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26C19E-4634-459D-A898-FEA8713FD9E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23B93-EF4B-F606-A3A6-1C1F0B527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8BDC0-B548-5D2D-77B7-ABB387BDB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4DAC2-DCF0-4560-B5A7-D5B474CF3A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169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D4D8F-50C5-8C7F-98B5-D124CE957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7B5A3-6C89-4C79-9872-63013AE4116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94872-3EC9-E04A-38E0-8BA42D88F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AFDCA-5F2A-30DC-3EE2-7A0F22AE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12E52-3F02-44D7-B2A2-657D8E7E06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487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005BF-3BAF-A830-54F0-05D00ED7A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C49D6-A918-40C1-B420-56A97C1EDBC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EB18C-361A-E230-CF84-8C526378E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755EE-19BD-5C0F-7E0F-C6900B2BC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F44BE-E6E1-42DC-AD84-92001D5A50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153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6DA2B-3283-4690-119E-C189EE3E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C04AE4-FAB5-41A7-97CA-7B3A2C76DB7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0754A-7FE6-3C49-91EC-AF3E62DD6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6C6A6-01F6-E1DE-7F55-68E09D7D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AD2F7-0F91-43D6-BAFE-77569C0430C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079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22BB6-35EA-4507-6D7B-73D9A9A92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0E9D26-57C6-498E-AAA6-8F83E590BA3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B32B1-A0B1-4DD3-BB1D-F6755D2BA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80F9F-B66A-2067-57D3-D35A2D931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705A6-AF6E-4A59-B8DF-69A3A02AF8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712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FA7EDE-54B4-5E3D-760E-204382399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92459B-DFC6-442B-9C3C-1A4D0610AE4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0D25CCD-5CC8-369A-B968-9B143EBCB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CC7062-B67B-2372-F2CA-213F8125B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2722B-3A32-4D45-BF3F-B65943FFA4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887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F02E91-2898-C9D9-2B14-7935BE8AE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9D176D-146C-4D51-85A6-8556143976E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651247-90AE-2CAA-7A4F-E391920D8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B6A6205-1CA6-3584-8067-609D47F17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480B3-F7E2-470E-A1F1-56530ED2FC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9550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BF3D885-A7BA-3E34-5C25-A8E87431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AA884C-BB10-40F1-A82A-283AF33CA33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9F1795C-3F57-D2A6-0258-5532EBB0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C32D9F-6A67-C92F-D7FD-3D648EDC9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2EB89-075B-4146-AA38-627FCFA507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168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80E4DB1-8638-ADA1-CA3D-96F6CF51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C1E08-46C0-4D2B-9162-7AFF2A82DDC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03DAFD1-5E78-642E-A2F1-7215E865E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67114A-2E98-4AE5-5BDE-71EBB8E3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1BF0C-45E2-4B5D-8E2A-F0709FC632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651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AE03F7-9426-56EE-613F-32C62F516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510A-CF4E-4035-AA95-E12D6AA77CB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52FC27-80A8-19EA-0CCD-477077FF5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F79256-A8C9-43A4-0BFD-92C2BBBDF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35472-2CD2-437B-90A8-410FB28158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898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C4B1D1-A965-F210-97CF-B8FD054B4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A4B3E-DBAF-4AD2-B2D3-1DC8D440FE8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34D07D6-0499-0F0E-54C8-3E6EE5845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36E609-8E3B-FE5C-59A9-872456C36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D8F16-7D35-4EA0-AE68-2834B37A718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994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C6584C5-6C6F-A4E9-BD65-340C6C3DF3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317905F-DA99-5AF2-3833-5BE061F2C5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0E870-C237-7F27-B07B-789B8D634A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62F0EE4-2515-427E-8EE2-D11D4C826A8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DC827-B4C2-0CDD-A248-9B01C50B7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5ADF0-AA2A-5A7D-D072-88E668855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6D1081B-E9F8-41D8-95CB-558731DAEB2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3A3A8B6-B227-4DB2-0D43-50869B2367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51393E8-9D45-4A2D-B4B7-1799B490856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C5B5A1B1-6141-75FA-8E35-A8FE897B3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28C8173-E25E-C485-202B-74189A7BE78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7DFB024-1C62-0B46-8C98-7F41D028A1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021EA1B-594B-9972-CAE0-4190927AC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C828D91-80D1-F93D-A9DA-065E0CA1FD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D6B5D1F-9E6D-69E3-46D6-BC97B25F21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220F037-BDCF-8A35-8465-E20D3A9FDD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551E294-48AA-F289-F6A7-69AF4326E27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F002929-DEA4-5AB3-B8A0-732EE47E3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B831EC-FEFC-6E65-9DF6-FA54EF1455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CC1F8B0-E75E-B960-3F8A-1AF099CB513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E4A65BD0-13B6-A369-8BA9-920BE2B17B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2FC20C7-D82D-15EF-446C-2D28353BCC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7EC1D07-3A4A-67DC-B8AD-7E90732AE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51B970B8-F852-57D7-554A-A47CC18B1A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08A890-0226-936C-091A-D72C6A0A47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A2366AF-2FF9-FF86-2FC6-3E3ECB10A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1D1ED256-1C2A-9642-78FC-2CD593F5E8F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A2B4E05-6901-35D6-1ABB-FC5747A97D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94DC245-C765-EA32-C148-6FBD3876F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8B73D0FE-C6EC-D58F-E627-DB44757C08E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B6A9A3F-E8B4-76D1-51C7-AC4638948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EF958E7-B84A-AC4B-EAB1-A3A452D056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D3889DA0-FBCD-CB19-E252-7E42073FEA8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BCEA336A-1D7D-81CD-2A27-319B632FBA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6DF6374-6E03-4286-6A35-DDE9899C40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EE2AB42C-0105-F831-B5AB-C662A4358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2D94F792-218A-0328-9498-793EC66EE00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D1D6A0B-B9ED-3BD4-C1DC-97D0D47CE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203B491A-6216-1BA0-1E97-6D9A5FE61A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4A459059-9D1E-4D75-1D54-AA3C766F42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C0B71B1-E6BC-5BA0-8C06-F8A0CF7445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28D16222-5057-0AFC-054F-16CE7BCE0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F37CE88-CECD-CA42-AA9B-5A9DDC93B3B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EC439A8-05C5-62A6-651C-8764C97CE4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3ED1F003-5CF5-5A9A-1E6C-9C882AE1B9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7F7B6339-8BCA-59A0-EC53-B6F754CB546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E7CE31CE-7826-42D7-5174-860EA15F33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345C40F3-8C4A-2D2E-C944-0652088B49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8186D89A-44E8-21A4-37E9-0396696AA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66D8A373-A7A7-C852-1520-F4B4BA9286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14AE98A-5A02-1E07-0AB8-B083D73797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3296FED-2906-C63F-69B0-23F59693A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AEEF970C-A6A5-BEF1-536A-87054427F22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D64B1CC-B022-C3F9-A814-C4B872D9F8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B790DCF-3055-CE6C-FB34-906C9D249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ADA6C3A4-48C9-2BE2-71A1-1CC60DC2F35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D6DC0431-C479-308B-05E3-CB6934761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D8ACE0AF-70AC-1403-7417-F23CC8077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03F1C47F-4040-6726-9612-5A8132A0A7A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DDF4D9EB-544B-13F7-AA3E-E2EA7CFB2A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0813069-C7F3-CD99-011E-3B37AEFE7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7">
            <a:extLst>
              <a:ext uri="{FF2B5EF4-FFF2-40B4-BE49-F238E27FC236}">
                <a16:creationId xmlns:a16="http://schemas.microsoft.com/office/drawing/2014/main" id="{BE61BF43-55F3-B85C-0DB9-BCCB00108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7D2D9E17-7A95-0D4A-58AE-4C9B45B882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F02F899-32FA-6E41-B3F5-C8DABCA04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AC7AAC5-900D-1C49-9DB2-675002260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847BDD2C-4E0E-58C3-849C-91C6C41CE6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3DEE5B1-DD5F-BBA4-75CA-AE6F758C5B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9CFF108-851D-5023-8E49-22721BCD4C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B95BFE13-2E8F-0E2E-163C-06E873F95BF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DC11CDF-146F-3FE6-1B44-ED1895606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E2661F-B182-3D02-29F7-DB029B64A1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2E084847-5419-A212-FFD4-B2228536B87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6C2F4E99-8CB0-466E-961E-2C62588559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6213B0F-B9D5-55A8-FA32-B48B9613C4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A3DC00A1-1461-B74C-390D-B30917060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20110E26-BF93-E28D-72B9-D450B8ABB6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C13ACCF-BD90-978B-3E96-1743256CF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8A8A1A8-0F0A-1A97-937D-B55D9D2A0F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AC81ABB0-7211-02E0-4C10-34687F6B418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2642AE2-999D-FCB5-2B0F-0EAB8921C2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266DA24-F29A-B9A7-4168-F805A5A7CC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F7B48D9E-461C-0F48-035B-F6B83A7A8C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38A2D482-99D4-FD8C-93FE-90C143E8C3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AD85A7-3921-92A2-CB12-74072951B4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D09F237A-8D18-2020-EE13-8F8DABF0070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A55BF9F1-619E-C7FE-4A9A-3CE1BD65F5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A2DA2CF-3A11-5D61-5227-9EB733615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11BAC46E-08AA-51A6-F78C-A7A0A86C4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F87EF341-CD9C-819A-A001-FBCBAC6F0A2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FAEA564-EB09-1C86-E779-5A5C6B4460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447F2AF8-BF3E-226E-38BB-117EA9366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A565065C-47ED-4EF0-3044-FE0EBD9FAB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09BA358-7E81-32C2-A793-65BDE76887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86B431B-2A5C-C7FC-AA79-2D3EFA3AF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A8D9D161-AB7C-25DA-A33E-797F43CBCED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F38A19B7-7BF5-A375-A3C5-8A30FDC46C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C0A3996C-4069-695B-5DBA-706E42A91E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0B514E15-562B-E1EE-E2F2-1B0D322851B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20A44B96-E1A3-1F64-AB9E-9BE4D7694B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E6D1F91B-1D65-E081-3202-E6C0081E1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B52CCE7F-D75D-532F-D08D-05276F4D6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8B4744F3-B700-9957-5DAE-512AB8902EC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74189035-9F06-93B8-4203-A5AD637A72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B80B5E4-EF50-8FF7-42F7-27410AE16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E2D477C4-B83E-2860-D37B-97EA8A7437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7F4D7E5-638C-9C37-3B77-6ED09E956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630E9122-97A4-9472-76A3-374B14435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11B6FFA9-DD5E-473C-5795-B0741A18B6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3C6A8EF0-0BD8-B83D-F260-F5B2392DFF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07594B89-CE78-255F-2835-046B944E6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B0225B30-C118-B722-6D4D-C4D344813B0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ECA0E0DB-E18F-3965-05AB-C1182FEB3D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C8AFCD9F-C1C2-4521-5ED1-73A9612A6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ED97EE9-886C-19C8-A94B-E5DD81C6C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F66B1D2-5D2F-EF50-8078-DA0656CE137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2EF3B7-5410-9892-8E2A-35C34F4B4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86B7EC2-9903-0914-A493-424A9F0F6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61CBBCC-61BD-300B-3790-BBE334BA61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A1B9C62-D2C3-1C70-42DF-20CDE2A68E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E5025FD-F4C2-C255-1018-C747E3F894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855B495-14F0-42C8-1278-835BE0ECCE2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F6343C3-96B6-D147-9549-2F9088E01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CBE47A8-DEBC-BC5F-5300-D1FD2C7AB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D8439425-C8AB-6D07-6BC7-752058F3C85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78B014CB-18D4-7A41-3B43-F1D793D22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C62E82A-5A9B-1C5B-838A-DB7C9E895F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5FAA419-5D98-1096-3B26-7EC478E52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8742EC9-AD76-A1D3-8E4A-43A4DABAC4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7452CE7-EB0D-D64A-7082-69D2F0210C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3B6DF62-2867-B8E2-A880-3ECC539700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897762C-5263-4375-C3DA-D6A8FFF518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47A9ED0-2829-C48D-D983-EACA649473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EF5F38B-132A-21C1-65E7-49996A96BA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A3A0D94-54D2-773C-1946-4A1B8AB657A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28646DA-95B2-A56A-75A8-634BAF6709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4031F0F-13FB-EF0C-42F0-6C23AB739A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17A289A0-596A-1CC8-2683-FD97FED3907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55CA94FB-180C-5DE0-CFBD-AEC3F45F2C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A7E1D02-7DAA-0229-70C9-534E3860F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8FC6448-B781-3992-534B-61E0D7336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262671E-A60C-D2F2-A120-7EA464B2970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10B4B7-8861-E327-ACDE-60465AFEB7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168DD1F-9426-2EA1-D3E1-E57A76FD8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B2C1A0D-0273-3835-E162-47554705C94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529D788-7718-2061-C79F-0B530583C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68710EB-D80D-AF20-D98D-8EFBAAEE7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D86F3EF-A23E-D928-876C-5A40E98C629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7CF57E6-D4B0-8F39-588A-A4C3EBEAA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CB147AE-3287-5415-D846-061B1EEE2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DEFD7005-7DB2-BBEB-C607-98852396C26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99CF0C0B-B3F5-A043-DDEA-126FA973D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640241A-439A-F377-1C21-A105F478C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A992ED0-C00F-B92B-4BCF-9BB398F8E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30BC4E2-83F4-FCF1-52E8-8EDF7B4843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E1F980-0549-2BD4-7417-7EE6415E5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69888F5-2FC9-07C8-6C8C-750445FC1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5A3BF5-8168-C26C-D6FD-0174115C149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A07F6DC-1158-3B1F-1739-7C9BA1156A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C4C0E7B-A5FE-78F0-5498-42C5468E0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19228EC-7E1B-08DD-54D4-8DC796808FA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F7AEFAC-F4CB-5C13-855A-27D08B51B3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11DB47D-F527-9931-7CE2-F7799AC6E6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DDA6716D-FE30-DEA7-ED33-D4562854561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40E05D9B-C8FD-5689-0BD8-4B0BF8B17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A405679-6832-F91E-AD6F-00755017A9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BE48826-D902-DE1D-4F9E-CC0F9ABED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9454142-B802-E968-E240-56AC4A23162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01DB6E7-6D34-087E-0488-BE8A56D10B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5A9323D-8CA5-DAA1-09B6-ED10C9BFC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6963A57-3D30-DDA7-D6FD-DE06BFACA93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9339407-5A2E-050F-E98D-174DE93C0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908C2EB-201A-05A3-F076-23F9DA371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7BF7C7AA-1A20-29F3-E766-32FD85BBE1D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E44B91B-B3CA-F748-5385-07369B40F0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A02B933-E3B5-53DE-D2FB-CD54D91165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9F99AC6C-ED9E-F432-FD86-0FE0D5534CF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A10ED4CC-F67D-B3BC-F236-6669FA9FF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F6FEE81-A8CB-D000-0B83-2B2A6BC467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C77368E6-F7A3-8BF6-6F27-15DE178F6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61D5C421-A277-F08D-E594-F51B21B84A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F214AFD-5719-0ADA-8068-03606B12C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E10DA182-8FDA-0050-2527-60312DE84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C523AC5D-FEDB-99C8-9FBF-BEA35A262D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944CD56-D082-EB61-C090-2EC82C098D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79F743BF-EC18-FF6E-AFE2-74664A14B3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B4F5A192-D4A8-7FDC-5DC2-8F46111199B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9A2A2810-CEF3-A0A0-9A0D-153627034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66AF0D89-BD9E-908A-BFD8-A5AB935BF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2FA3B6F2-5AB6-96D0-B2EA-19B7D597C3A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B89E1C7C-FA37-EC5C-D859-A48E8F7B8D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26639CC-1E7E-31C9-0871-EC1BA4BF1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C10BC18B-B4FB-7393-C80B-BCECEA1A3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E468CDCB-B10C-40AF-8099-ED2EE914D5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8A4F5B6-FD7B-B964-38DB-BF7E92EB32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E91C9DA-0324-7253-9416-6A8808009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A9A560FD-7E57-B728-4328-FD5E4EF42D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91564061-985B-52EA-4081-977DD01DCC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1B38B1F-019E-6E7C-32B8-A7155C2C47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6ACDD0F8-6F6F-F1FC-D696-3859553A79B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06B42802-5C09-9862-D5B2-51E1934DFD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9470B4EB-EF6B-5D91-AD77-630D40724B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1DDBF06A-CC2B-E738-CE26-63B3840EB4F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19864C0A-B897-B53A-2E1B-E00499F95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086B659-C2BB-2E47-65DC-99D493143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7229F007-8B13-A84E-94FB-7DFF01A38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E0F0390-7D92-ACB2-8C68-69AFD7374DB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8466BF8-2DD5-0FDD-251E-B2D05311C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D71B076-020D-66B3-2977-3A1160759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D26466B-8406-0225-03F3-F19619E2F8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F95CB5F-2DED-52E9-C72C-6FD388089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AD9F42B-EE21-BCBB-99C7-CDAA17A21C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941FC78-2217-5615-F4D1-E3A8B3C1B94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B6ABEFE-4498-8397-DFCF-45053512B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2D8514F-6516-C76E-8EF6-90229ED651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12CDFD6D-4ED2-846C-6E3E-56487D1CECA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C337949D-48C3-85F1-3E80-E06983A61D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4C9F3A2-D005-B487-E9BB-A6CEDAE2B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2009-02-09T10:09:24Z</dcterms:created>
  <dcterms:modified xsi:type="dcterms:W3CDTF">2024-10-17T06:43:39Z</dcterms:modified>
</cp:coreProperties>
</file>