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4/3/2018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4/3/2018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4/3/2018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4/3/2018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4/3/2018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4/3/2018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www.finheal.com/" TargetMode="Externa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www.finheal.com/" TargetMode="External"/><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www.finheal.com/" TargetMode="External"/><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hyperlink" Target="http://www.finheal.co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1244331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mage result for about u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0782"/>
            <a:ext cx="9144000" cy="1925782"/>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1028700" y="2057400"/>
            <a:ext cx="7086600" cy="646331"/>
          </a:xfrm>
          <a:prstGeom prst="rect">
            <a:avLst/>
          </a:prstGeom>
          <a:noFill/>
        </p:spPr>
        <p:txBody>
          <a:bodyPr wrap="square" rtlCol="0">
            <a:spAutoFit/>
          </a:bodyPr>
          <a:lstStyle/>
          <a:p>
            <a:pPr algn="ctr"/>
            <a:r>
              <a:rPr lang="en-IN" sz="3600" b="1" dirty="0" err="1" smtClean="0">
                <a:solidFill>
                  <a:srgbClr val="00B050"/>
                </a:solidFill>
              </a:rPr>
              <a:t>Finheal</a:t>
            </a:r>
            <a:r>
              <a:rPr lang="en-IN" sz="3600" b="1" dirty="0" smtClean="0">
                <a:solidFill>
                  <a:srgbClr val="00B050"/>
                </a:solidFill>
              </a:rPr>
              <a:t> </a:t>
            </a:r>
            <a:r>
              <a:rPr lang="en-IN" sz="3600" b="1" dirty="0" err="1" smtClean="0">
                <a:solidFill>
                  <a:srgbClr val="00B050"/>
                </a:solidFill>
              </a:rPr>
              <a:t>Finserv</a:t>
            </a:r>
            <a:r>
              <a:rPr lang="en-IN" sz="3600" b="1" dirty="0" smtClean="0">
                <a:solidFill>
                  <a:srgbClr val="00B050"/>
                </a:solidFill>
              </a:rPr>
              <a:t> </a:t>
            </a:r>
            <a:r>
              <a:rPr lang="en-IN" sz="3600" b="1" dirty="0" err="1" smtClean="0">
                <a:solidFill>
                  <a:srgbClr val="00B050"/>
                </a:solidFill>
              </a:rPr>
              <a:t>Pvt.</a:t>
            </a:r>
            <a:r>
              <a:rPr lang="en-IN" sz="3600" b="1" dirty="0" smtClean="0">
                <a:solidFill>
                  <a:srgbClr val="00B050"/>
                </a:solidFill>
              </a:rPr>
              <a:t> Ltd.</a:t>
            </a:r>
            <a:endParaRPr lang="en-IN" sz="3600" b="1" dirty="0">
              <a:solidFill>
                <a:srgbClr val="00B050"/>
              </a:solidFill>
            </a:endParaRPr>
          </a:p>
        </p:txBody>
      </p:sp>
      <p:sp>
        <p:nvSpPr>
          <p:cNvPr id="8" name="TextBox 7"/>
          <p:cNvSpPr txBox="1"/>
          <p:nvPr/>
        </p:nvSpPr>
        <p:spPr>
          <a:xfrm>
            <a:off x="436418" y="2696804"/>
            <a:ext cx="8305800" cy="3785652"/>
          </a:xfrm>
          <a:prstGeom prst="rect">
            <a:avLst/>
          </a:prstGeom>
          <a:noFill/>
        </p:spPr>
        <p:txBody>
          <a:bodyPr wrap="square" rtlCol="0">
            <a:spAutoFit/>
          </a:bodyPr>
          <a:lstStyle/>
          <a:p>
            <a:pPr algn="just"/>
            <a:r>
              <a:rPr lang="en-IN" sz="2400" dirty="0" smtClean="0"/>
              <a:t>We are leading financial services provider company in Delhi working in this field from more than ten years. We offers a full range of financial products  like Personal Loan, Business Loan, Home, Loan, Car Loan, Gold Loan, Loan Against Property. With all these Loan we also provide superb investment plan to our clients . We deals in Mutual Funds. For all type of insurance you can contact to us because we have attractive insurance plans with low premium. For salaried employees we offers wide range of credit card. Please visit our website </a:t>
            </a:r>
            <a:r>
              <a:rPr lang="en-IN" sz="2400" dirty="0" smtClean="0">
                <a:hlinkClick r:id="rId3"/>
              </a:rPr>
              <a:t>www.finheal.com</a:t>
            </a:r>
            <a:r>
              <a:rPr lang="en-IN" sz="2400" dirty="0" smtClean="0"/>
              <a:t> to know more.</a:t>
            </a:r>
            <a:endParaRPr lang="en-IN" sz="2400" dirty="0"/>
          </a:p>
        </p:txBody>
      </p:sp>
    </p:spTree>
    <p:extLst>
      <p:ext uri="{BB962C8B-B14F-4D97-AF65-F5344CB8AC3E}">
        <p14:creationId xmlns:p14="http://schemas.microsoft.com/office/powerpoint/2010/main" val="23506350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Image result for our servic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19050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526473" y="2209800"/>
            <a:ext cx="5757666" cy="461665"/>
          </a:xfrm>
          <a:prstGeom prst="rect">
            <a:avLst/>
          </a:prstGeom>
          <a:noFill/>
        </p:spPr>
        <p:txBody>
          <a:bodyPr wrap="none" rtlCol="0">
            <a:spAutoFit/>
          </a:bodyPr>
          <a:lstStyle/>
          <a:p>
            <a:r>
              <a:rPr lang="en-IN" sz="2400" b="1" u="sng" dirty="0" smtClean="0">
                <a:solidFill>
                  <a:srgbClr val="00B050"/>
                </a:solidFill>
              </a:rPr>
              <a:t>We provide personal loan in following cities</a:t>
            </a:r>
            <a:endParaRPr lang="en-IN" sz="2400" b="1" u="sng" dirty="0">
              <a:solidFill>
                <a:srgbClr val="00B050"/>
              </a:solidFill>
            </a:endParaRPr>
          </a:p>
        </p:txBody>
      </p:sp>
      <p:sp>
        <p:nvSpPr>
          <p:cNvPr id="5" name="TextBox 4"/>
          <p:cNvSpPr txBox="1"/>
          <p:nvPr/>
        </p:nvSpPr>
        <p:spPr>
          <a:xfrm>
            <a:off x="526472" y="2683362"/>
            <a:ext cx="8160327" cy="1323439"/>
          </a:xfrm>
          <a:prstGeom prst="rect">
            <a:avLst/>
          </a:prstGeom>
          <a:noFill/>
        </p:spPr>
        <p:txBody>
          <a:bodyPr wrap="square" rtlCol="0">
            <a:spAutoFit/>
          </a:bodyPr>
          <a:lstStyle/>
          <a:p>
            <a:pPr algn="just"/>
            <a:r>
              <a:rPr lang="en-IN" sz="2000" b="1" dirty="0"/>
              <a:t>Full fill your money need with Personal Loan. For all salaried and businessman persons Finheal.com providing Personal Loan in </a:t>
            </a:r>
            <a:r>
              <a:rPr lang="en-IN" sz="2000" b="1" dirty="0" smtClean="0"/>
              <a:t>Delhi NCR </a:t>
            </a:r>
            <a:r>
              <a:rPr lang="en-IN" sz="2000" b="1" dirty="0"/>
              <a:t>at low interest rate and easy documentation. So apply online on our website and get loan approval instantly.</a:t>
            </a:r>
            <a:endParaRPr lang="en-IN" sz="2000" b="1" dirty="0"/>
          </a:p>
        </p:txBody>
      </p:sp>
      <p:sp>
        <p:nvSpPr>
          <p:cNvPr id="6" name="TextBox 5"/>
          <p:cNvSpPr txBox="1"/>
          <p:nvPr/>
        </p:nvSpPr>
        <p:spPr>
          <a:xfrm>
            <a:off x="685800" y="4419600"/>
            <a:ext cx="6934200" cy="1631216"/>
          </a:xfrm>
          <a:prstGeom prst="rect">
            <a:avLst/>
          </a:prstGeom>
          <a:noFill/>
        </p:spPr>
        <p:txBody>
          <a:bodyPr wrap="square" rtlCol="0">
            <a:spAutoFit/>
          </a:bodyPr>
          <a:lstStyle/>
          <a:p>
            <a:pPr marL="342900" indent="-342900">
              <a:buFont typeface="Wingdings" panose="05000000000000000000" pitchFamily="2" charset="2"/>
              <a:buChar char="ü"/>
            </a:pPr>
            <a:r>
              <a:rPr lang="en-IN" sz="2000" b="1" dirty="0" smtClean="0">
                <a:solidFill>
                  <a:srgbClr val="FF0000"/>
                </a:solidFill>
                <a:hlinkClick r:id="rId3"/>
              </a:rPr>
              <a:t>Personal Loan in Delhi</a:t>
            </a:r>
            <a:endParaRPr lang="en-IN" sz="2000" b="1" dirty="0" smtClean="0">
              <a:solidFill>
                <a:srgbClr val="FF0000"/>
              </a:solidFill>
            </a:endParaRPr>
          </a:p>
          <a:p>
            <a:pPr marL="342900" indent="-342900">
              <a:buFont typeface="Wingdings" panose="05000000000000000000" pitchFamily="2" charset="2"/>
              <a:buChar char="ü"/>
            </a:pPr>
            <a:r>
              <a:rPr lang="en-IN" sz="2000" b="1" dirty="0">
                <a:solidFill>
                  <a:srgbClr val="FF0000"/>
                </a:solidFill>
              </a:rPr>
              <a:t>Personal Loan in </a:t>
            </a:r>
            <a:r>
              <a:rPr lang="en-IN" sz="2000" b="1" dirty="0" smtClean="0">
                <a:solidFill>
                  <a:srgbClr val="FF0000"/>
                </a:solidFill>
              </a:rPr>
              <a:t>Noida</a:t>
            </a:r>
          </a:p>
          <a:p>
            <a:pPr marL="342900" indent="-342900">
              <a:buFont typeface="Wingdings" panose="05000000000000000000" pitchFamily="2" charset="2"/>
              <a:buChar char="ü"/>
            </a:pPr>
            <a:r>
              <a:rPr lang="en-IN" sz="2000" b="1" dirty="0">
                <a:solidFill>
                  <a:srgbClr val="FF0000"/>
                </a:solidFill>
              </a:rPr>
              <a:t>Personal Loan </a:t>
            </a:r>
            <a:r>
              <a:rPr lang="en-IN" sz="2000" b="1" dirty="0" smtClean="0">
                <a:solidFill>
                  <a:srgbClr val="FF0000"/>
                </a:solidFill>
              </a:rPr>
              <a:t>in Faridabad</a:t>
            </a:r>
          </a:p>
          <a:p>
            <a:pPr marL="342900" indent="-342900">
              <a:buFont typeface="Wingdings" panose="05000000000000000000" pitchFamily="2" charset="2"/>
              <a:buChar char="ü"/>
            </a:pPr>
            <a:r>
              <a:rPr lang="en-IN" sz="2000" b="1" dirty="0">
                <a:solidFill>
                  <a:srgbClr val="FF0000"/>
                </a:solidFill>
              </a:rPr>
              <a:t>Personal Loan </a:t>
            </a:r>
            <a:r>
              <a:rPr lang="en-IN" sz="2000" b="1" dirty="0" smtClean="0">
                <a:solidFill>
                  <a:srgbClr val="FF0000"/>
                </a:solidFill>
              </a:rPr>
              <a:t>in Gurgaon</a:t>
            </a:r>
          </a:p>
          <a:p>
            <a:pPr marL="342900" indent="-342900">
              <a:buFont typeface="Wingdings" panose="05000000000000000000" pitchFamily="2" charset="2"/>
              <a:buChar char="ü"/>
            </a:pPr>
            <a:r>
              <a:rPr lang="en-IN" sz="2000" b="1" dirty="0">
                <a:solidFill>
                  <a:srgbClr val="FF0000"/>
                </a:solidFill>
              </a:rPr>
              <a:t>Personal Loan </a:t>
            </a:r>
            <a:r>
              <a:rPr lang="en-IN" sz="2000" b="1" dirty="0" smtClean="0">
                <a:solidFill>
                  <a:srgbClr val="FF0000"/>
                </a:solidFill>
              </a:rPr>
              <a:t>in Ghaziabad</a:t>
            </a:r>
            <a:endParaRPr lang="en-IN" sz="2000" b="1" dirty="0">
              <a:solidFill>
                <a:srgbClr val="FF0000"/>
              </a:solidFill>
            </a:endParaRPr>
          </a:p>
        </p:txBody>
      </p:sp>
    </p:spTree>
    <p:extLst>
      <p:ext uri="{BB962C8B-B14F-4D97-AF65-F5344CB8AC3E}">
        <p14:creationId xmlns:p14="http://schemas.microsoft.com/office/powerpoint/2010/main" val="8253820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Image result for contact u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27" y="0"/>
            <a:ext cx="9137073" cy="20574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651163" y="2286000"/>
            <a:ext cx="7848600" cy="830997"/>
          </a:xfrm>
          <a:prstGeom prst="rect">
            <a:avLst/>
          </a:prstGeom>
          <a:noFill/>
        </p:spPr>
        <p:txBody>
          <a:bodyPr wrap="square" rtlCol="0">
            <a:spAutoFit/>
          </a:bodyPr>
          <a:lstStyle/>
          <a:p>
            <a:r>
              <a:rPr lang="en-IN" sz="2800" b="1" u="sng" dirty="0" smtClean="0">
                <a:solidFill>
                  <a:srgbClr val="00B050"/>
                </a:solidFill>
              </a:rPr>
              <a:t>Feel free to contact us,</a:t>
            </a:r>
          </a:p>
          <a:p>
            <a:r>
              <a:rPr lang="en-IN" sz="2000" b="1" dirty="0" smtClean="0"/>
              <a:t>We are happy to help you. Apply for </a:t>
            </a:r>
            <a:r>
              <a:rPr lang="en-IN" sz="2000" b="1" dirty="0" smtClean="0">
                <a:hlinkClick r:id="rId3"/>
              </a:rPr>
              <a:t>Personal Loan in Delhi</a:t>
            </a:r>
            <a:r>
              <a:rPr lang="en-IN" sz="2000" b="1" dirty="0" smtClean="0"/>
              <a:t> on following </a:t>
            </a:r>
            <a:endParaRPr lang="en-IN" sz="2000" b="1" dirty="0"/>
          </a:p>
        </p:txBody>
      </p:sp>
      <p:sp>
        <p:nvSpPr>
          <p:cNvPr id="5" name="TextBox 4"/>
          <p:cNvSpPr txBox="1"/>
          <p:nvPr/>
        </p:nvSpPr>
        <p:spPr>
          <a:xfrm>
            <a:off x="651163" y="3657600"/>
            <a:ext cx="6629400" cy="2308324"/>
          </a:xfrm>
          <a:prstGeom prst="rect">
            <a:avLst/>
          </a:prstGeom>
          <a:noFill/>
        </p:spPr>
        <p:txBody>
          <a:bodyPr wrap="square" rtlCol="0">
            <a:spAutoFit/>
          </a:bodyPr>
          <a:lstStyle/>
          <a:p>
            <a:r>
              <a:rPr lang="en-IN" sz="2400" b="1" dirty="0" err="1"/>
              <a:t>Finheal</a:t>
            </a:r>
            <a:r>
              <a:rPr lang="en-IN" sz="2400" b="1" dirty="0"/>
              <a:t> </a:t>
            </a:r>
            <a:r>
              <a:rPr lang="en-IN" sz="2400" b="1" dirty="0" err="1"/>
              <a:t>finserv</a:t>
            </a:r>
            <a:r>
              <a:rPr lang="en-IN" sz="2400" b="1" dirty="0"/>
              <a:t> Pvt Ltd</a:t>
            </a:r>
            <a:endParaRPr lang="en-IN" sz="2400" dirty="0"/>
          </a:p>
          <a:p>
            <a:r>
              <a:rPr lang="en-IN" sz="2400" dirty="0"/>
              <a:t>Add : B-3 first floor Rama Park Near </a:t>
            </a:r>
            <a:r>
              <a:rPr lang="en-IN" sz="2400" dirty="0" err="1"/>
              <a:t>Dwarka</a:t>
            </a:r>
            <a:r>
              <a:rPr lang="en-IN" sz="2400" dirty="0"/>
              <a:t> </a:t>
            </a:r>
            <a:r>
              <a:rPr lang="en-IN" sz="2400" dirty="0" err="1"/>
              <a:t>Mor</a:t>
            </a:r>
            <a:r>
              <a:rPr lang="en-IN" sz="2400" dirty="0"/>
              <a:t> Metro </a:t>
            </a:r>
            <a:r>
              <a:rPr lang="en-IN" sz="2400" dirty="0" err="1"/>
              <a:t>Piller</a:t>
            </a:r>
            <a:r>
              <a:rPr lang="en-IN" sz="2400" dirty="0"/>
              <a:t> No-764 New Delhi-110059</a:t>
            </a:r>
          </a:p>
          <a:p>
            <a:r>
              <a:rPr lang="en-IN" sz="2400" dirty="0"/>
              <a:t>Contact : 9310655500</a:t>
            </a:r>
          </a:p>
          <a:p>
            <a:r>
              <a:rPr lang="en-IN" sz="2400" dirty="0"/>
              <a:t>Email : info@finheal.com</a:t>
            </a:r>
          </a:p>
          <a:p>
            <a:r>
              <a:rPr lang="en-IN" sz="2400" dirty="0"/>
              <a:t>Web: </a:t>
            </a:r>
            <a:r>
              <a:rPr lang="en-IN" sz="2400" u="sng" dirty="0" smtClean="0">
                <a:hlinkClick r:id="rId4"/>
              </a:rPr>
              <a:t>www.finheal.com</a:t>
            </a:r>
            <a:endParaRPr lang="en-IN" sz="2400" dirty="0"/>
          </a:p>
        </p:txBody>
      </p:sp>
    </p:spTree>
    <p:extLst>
      <p:ext uri="{BB962C8B-B14F-4D97-AF65-F5344CB8AC3E}">
        <p14:creationId xmlns:p14="http://schemas.microsoft.com/office/powerpoint/2010/main" val="148033859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TotalTime>
  <Words>232</Words>
  <Application>Microsoft Office PowerPoint</Application>
  <PresentationFormat>On-screen Show (4:3)</PresentationFormat>
  <Paragraphs>16</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Brijesh</dc:creator>
  <cp:lastModifiedBy>Brijesh</cp:lastModifiedBy>
  <cp:revision>5</cp:revision>
  <dcterms:created xsi:type="dcterms:W3CDTF">2006-08-16T00:00:00Z</dcterms:created>
  <dcterms:modified xsi:type="dcterms:W3CDTF">2018-04-03T09:54:22Z</dcterms:modified>
</cp:coreProperties>
</file>