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diagrams/colors22.xml" ContentType="application/vnd.openxmlformats-officedocument.drawingml.diagramColor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diagrams/quickStyle17.xml" ContentType="application/vnd.openxmlformats-officedocument.drawingml.diagramStyle+xml"/>
  <Override PartName="/ppt/diagrams/drawing18.xml" ContentType="application/vnd.ms-office.drawingml.diagramDrawing+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quickStyle24.xml" ContentType="application/vnd.openxmlformats-officedocument.drawingml.diagramStyl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diagrams/quickStyle20.xml" ContentType="application/vnd.openxmlformats-officedocument.drawingml.diagramStyle+xml"/>
  <Override PartName="/ppt/diagrams/drawing21.xml" ContentType="application/vnd.ms-office.drawingml.diagramDrawing+xml"/>
  <Override PartName="/ppt/diagrams/layout24.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slides/slide26.xml" ContentType="application/vnd.openxmlformats-officedocument.presentationml.slide+xml"/>
  <Override PartName="/ppt/presProps.xml" ContentType="application/vnd.openxmlformats-officedocument.presentationml.presProps+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drawing20.xml" ContentType="application/vnd.ms-office.drawingml.diagramDrawing+xml"/>
  <Override PartName="/ppt/diagrams/quickStyle21.xml" ContentType="application/vnd.openxmlformats-officedocument.drawingml.diagramStyle+xml"/>
  <Override PartName="/ppt/diagrams/drawing22.xml" ContentType="application/vnd.ms-office.drawingml.diagramDrawing+xml"/>
  <Override PartName="/ppt/diagrams/layout23.xml" ContentType="application/vnd.openxmlformats-officedocument.drawingml.diagramLayou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Default Extension="wmf" ContentType="image/x-wmf"/>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slides/slide28.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86" r:id="rId4"/>
    <p:sldId id="287" r:id="rId5"/>
    <p:sldId id="259" r:id="rId6"/>
    <p:sldId id="258"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2" r:id="rId27"/>
    <p:sldId id="279" r:id="rId28"/>
    <p:sldId id="283" r:id="rId29"/>
    <p:sldId id="284" r:id="rId30"/>
    <p:sldId id="285" r:id="rId3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15" autoAdjust="0"/>
    <p:restoredTop sz="99290" autoAdjust="0"/>
  </p:normalViewPr>
  <p:slideViewPr>
    <p:cSldViewPr>
      <p:cViewPr varScale="1">
        <p:scale>
          <a:sx n="73" d="100"/>
          <a:sy n="73" d="100"/>
        </p:scale>
        <p:origin x="-127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5E81AF-9814-44BC-ABF7-12237B2CBE64}"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fr-FR"/>
        </a:p>
      </dgm:t>
    </dgm:pt>
    <dgm:pt modelId="{F255E883-4F24-4FBC-8B0F-7A12A33EBD24}">
      <dgm:prSet custT="1"/>
      <dgm:spPr/>
      <dgm:t>
        <a:bodyPr/>
        <a:lstStyle/>
        <a:p>
          <a:r>
            <a:rPr lang="fr-FR" sz="2800" dirty="0" smtClean="0">
              <a:latin typeface="Times New Roman" pitchFamily="18" charset="0"/>
              <a:cs typeface="Times New Roman" pitchFamily="18" charset="0"/>
            </a:rPr>
            <a:t>De gérer les contributions et aides de l ’Etat en faveur de l’habitat, notamment en matière de loyers</a:t>
          </a:r>
          <a:r>
            <a:rPr lang="ar-LB" sz="2800" dirty="0" err="1" smtClean="0">
              <a:latin typeface="Times New Roman" pitchFamily="18" charset="0"/>
              <a:cs typeface="Times New Roman" pitchFamily="18" charset="0"/>
            </a:rPr>
            <a:t>اجار</a:t>
          </a:r>
          <a:r>
            <a:rPr lang="ar-LB" sz="2800" dirty="0" smtClean="0">
              <a:latin typeface="Times New Roman" pitchFamily="18" charset="0"/>
              <a:cs typeface="Times New Roman" pitchFamily="18" charset="0"/>
            </a:rPr>
            <a:t> </a:t>
          </a:r>
          <a:r>
            <a:rPr lang="fr-FR" sz="2800" dirty="0" smtClean="0">
              <a:latin typeface="Times New Roman" pitchFamily="18" charset="0"/>
              <a:cs typeface="Times New Roman" pitchFamily="18" charset="0"/>
            </a:rPr>
            <a:t>, de résorption </a:t>
          </a:r>
          <a:r>
            <a:rPr lang="ar-LB" sz="2800" dirty="0" smtClean="0">
              <a:latin typeface="Times New Roman" pitchFamily="18" charset="0"/>
              <a:cs typeface="Times New Roman" pitchFamily="18" charset="0"/>
            </a:rPr>
            <a:t>امتصاص</a:t>
          </a:r>
          <a:r>
            <a:rPr lang="fr-FR" sz="2800" dirty="0" smtClean="0">
              <a:latin typeface="Times New Roman" pitchFamily="18" charset="0"/>
              <a:cs typeface="Times New Roman" pitchFamily="18" charset="0"/>
            </a:rPr>
            <a:t>de l’habitat précaire, de restructuration urbaine, de réhabilitation et de maintenance du cadre bâti et de promotion du logement à caractère social, </a:t>
          </a:r>
          <a:endParaRPr lang="fr-FR" sz="2800" dirty="0">
            <a:latin typeface="Times New Roman" pitchFamily="18" charset="0"/>
            <a:cs typeface="Times New Roman" pitchFamily="18" charset="0"/>
          </a:endParaRPr>
        </a:p>
      </dgm:t>
    </dgm:pt>
    <dgm:pt modelId="{A22CEDAB-ECD5-4178-B002-3B60BAA4E511}" type="parTrans" cxnId="{8D88F39C-CC15-4B0F-B28A-2F67BB014FDD}">
      <dgm:prSet/>
      <dgm:spPr/>
      <dgm:t>
        <a:bodyPr/>
        <a:lstStyle/>
        <a:p>
          <a:endParaRPr lang="fr-FR" dirty="0"/>
        </a:p>
      </dgm:t>
    </dgm:pt>
    <dgm:pt modelId="{9D298591-42AE-42E6-A8A0-581247EC1047}" type="sibTrans" cxnId="{8D88F39C-CC15-4B0F-B28A-2F67BB014FDD}">
      <dgm:prSet/>
      <dgm:spPr/>
      <dgm:t>
        <a:bodyPr/>
        <a:lstStyle/>
        <a:p>
          <a:endParaRPr lang="fr-FR"/>
        </a:p>
      </dgm:t>
    </dgm:pt>
    <dgm:pt modelId="{E8415F68-E944-4E90-A7C2-BA66610E7BC9}">
      <dgm:prSet phldrT="[Texte]" custT="1"/>
      <dgm:spPr/>
      <dgm:t>
        <a:bodyPr/>
        <a:lstStyle/>
        <a:p>
          <a:r>
            <a:rPr lang="fr-FR" sz="3200" dirty="0" smtClean="0"/>
            <a:t>III-Missions</a:t>
          </a:r>
          <a:r>
            <a:rPr lang="fr-FR" sz="3000" dirty="0" smtClean="0"/>
            <a:t>  </a:t>
          </a:r>
          <a:endParaRPr lang="fr-FR" sz="3000" dirty="0"/>
        </a:p>
      </dgm:t>
    </dgm:pt>
    <dgm:pt modelId="{E378348C-3798-4372-98A7-567F44D4B64B}" type="sibTrans" cxnId="{BC3C7B49-7F7B-40A9-8BD0-AF1567F90341}">
      <dgm:prSet/>
      <dgm:spPr/>
      <dgm:t>
        <a:bodyPr/>
        <a:lstStyle/>
        <a:p>
          <a:endParaRPr lang="fr-FR"/>
        </a:p>
      </dgm:t>
    </dgm:pt>
    <dgm:pt modelId="{1690B1AA-EDBE-4583-B217-8D5AD8E7363C}" type="parTrans" cxnId="{BC3C7B49-7F7B-40A9-8BD0-AF1567F90341}">
      <dgm:prSet/>
      <dgm:spPr/>
      <dgm:t>
        <a:bodyPr/>
        <a:lstStyle/>
        <a:p>
          <a:endParaRPr lang="fr-FR"/>
        </a:p>
      </dgm:t>
    </dgm:pt>
    <dgm:pt modelId="{B2B989A8-6313-4939-A1AC-B2BDF83A4CA8}">
      <dgm:prSet custT="1"/>
      <dgm:spPr/>
      <dgm:t>
        <a:bodyPr/>
        <a:lstStyle/>
        <a:p>
          <a:r>
            <a:rPr lang="fr-FR" sz="2800" dirty="0" smtClean="0">
              <a:latin typeface="Times New Roman" pitchFamily="18" charset="0"/>
              <a:cs typeface="Times New Roman" pitchFamily="18" charset="0"/>
            </a:rPr>
            <a:t>De promouvoir toute forme de financement de l’habitat et notamment du logement à caractère social, par la mobilisation de sources de financement autres que budgétaires.</a:t>
          </a:r>
          <a:endParaRPr lang="fr-FR" sz="2800" dirty="0">
            <a:latin typeface="Times New Roman" pitchFamily="18" charset="0"/>
            <a:cs typeface="Times New Roman" pitchFamily="18" charset="0"/>
          </a:endParaRPr>
        </a:p>
      </dgm:t>
    </dgm:pt>
    <dgm:pt modelId="{55CDE08C-198C-40A6-8160-758175D3F5EF}" type="parTrans" cxnId="{90E0137B-CB05-47EA-B249-C6F95A53954D}">
      <dgm:prSet/>
      <dgm:spPr/>
      <dgm:t>
        <a:bodyPr/>
        <a:lstStyle/>
        <a:p>
          <a:endParaRPr lang="fr-FR" dirty="0"/>
        </a:p>
      </dgm:t>
    </dgm:pt>
    <dgm:pt modelId="{A8D07EFA-F46E-4E3C-8F9A-D2B33C7FF7D5}" type="sibTrans" cxnId="{90E0137B-CB05-47EA-B249-C6F95A53954D}">
      <dgm:prSet/>
      <dgm:spPr/>
      <dgm:t>
        <a:bodyPr/>
        <a:lstStyle/>
        <a:p>
          <a:endParaRPr lang="fr-FR"/>
        </a:p>
      </dgm:t>
    </dgm:pt>
    <dgm:pt modelId="{C19E80EB-207A-4465-8A14-97AF1346911F}" type="pres">
      <dgm:prSet presAssocID="{7F5E81AF-9814-44BC-ABF7-12237B2CBE64}" presName="diagram" presStyleCnt="0">
        <dgm:presLayoutVars>
          <dgm:chPref val="1"/>
          <dgm:dir/>
          <dgm:animOne val="branch"/>
          <dgm:animLvl val="lvl"/>
          <dgm:resizeHandles/>
        </dgm:presLayoutVars>
      </dgm:prSet>
      <dgm:spPr/>
      <dgm:t>
        <a:bodyPr/>
        <a:lstStyle/>
        <a:p>
          <a:endParaRPr lang="fr-FR"/>
        </a:p>
      </dgm:t>
    </dgm:pt>
    <dgm:pt modelId="{CA5A14ED-55F4-4C80-9194-F4F344C98F0F}" type="pres">
      <dgm:prSet presAssocID="{E8415F68-E944-4E90-A7C2-BA66610E7BC9}" presName="root" presStyleCnt="0"/>
      <dgm:spPr/>
    </dgm:pt>
    <dgm:pt modelId="{DBFB12FF-B165-40C6-8845-EE32FCF2C7F0}" type="pres">
      <dgm:prSet presAssocID="{E8415F68-E944-4E90-A7C2-BA66610E7BC9}" presName="rootComposite" presStyleCnt="0"/>
      <dgm:spPr/>
    </dgm:pt>
    <dgm:pt modelId="{2EF1C0EA-E57E-442C-8940-6463D2C41BB4}" type="pres">
      <dgm:prSet presAssocID="{E8415F68-E944-4E90-A7C2-BA66610E7BC9}" presName="rootText" presStyleLbl="node1" presStyleIdx="0" presStyleCnt="1" custScaleX="88497" custScaleY="39799" custLinFactNeighborX="-154" custLinFactNeighborY="-84882"/>
      <dgm:spPr/>
      <dgm:t>
        <a:bodyPr/>
        <a:lstStyle/>
        <a:p>
          <a:endParaRPr lang="fr-FR"/>
        </a:p>
      </dgm:t>
    </dgm:pt>
    <dgm:pt modelId="{28CBAC54-A8EA-40AB-93AE-0911B343EDBD}" type="pres">
      <dgm:prSet presAssocID="{E8415F68-E944-4E90-A7C2-BA66610E7BC9}" presName="rootConnector" presStyleLbl="node1" presStyleIdx="0" presStyleCnt="1"/>
      <dgm:spPr/>
      <dgm:t>
        <a:bodyPr/>
        <a:lstStyle/>
        <a:p>
          <a:endParaRPr lang="fr-FR"/>
        </a:p>
      </dgm:t>
    </dgm:pt>
    <dgm:pt modelId="{712CCBBD-508B-4329-9D9E-B95A7873C52D}" type="pres">
      <dgm:prSet presAssocID="{E8415F68-E944-4E90-A7C2-BA66610E7BC9}" presName="childShape" presStyleCnt="0"/>
      <dgm:spPr/>
    </dgm:pt>
    <dgm:pt modelId="{5A5E6F72-7019-43C9-B936-454EA47C9F32}" type="pres">
      <dgm:prSet presAssocID="{A22CEDAB-ECD5-4178-B002-3B60BAA4E511}" presName="Name13" presStyleLbl="parChTrans1D2" presStyleIdx="0" presStyleCnt="2"/>
      <dgm:spPr/>
      <dgm:t>
        <a:bodyPr/>
        <a:lstStyle/>
        <a:p>
          <a:endParaRPr lang="fr-FR"/>
        </a:p>
      </dgm:t>
    </dgm:pt>
    <dgm:pt modelId="{EEF3758C-AEE7-4822-B124-3C919A276F52}" type="pres">
      <dgm:prSet presAssocID="{F255E883-4F24-4FBC-8B0F-7A12A33EBD24}" presName="childText" presStyleLbl="bgAcc1" presStyleIdx="0" presStyleCnt="2" custScaleX="393076" custScaleY="177509" custLinFactNeighborX="876" custLinFactNeighborY="8281">
        <dgm:presLayoutVars>
          <dgm:bulletEnabled val="1"/>
        </dgm:presLayoutVars>
      </dgm:prSet>
      <dgm:spPr/>
      <dgm:t>
        <a:bodyPr/>
        <a:lstStyle/>
        <a:p>
          <a:endParaRPr lang="fr-FR"/>
        </a:p>
      </dgm:t>
    </dgm:pt>
    <dgm:pt modelId="{E2426898-F532-463E-A678-1D9F097553B6}" type="pres">
      <dgm:prSet presAssocID="{55CDE08C-198C-40A6-8160-758175D3F5EF}" presName="Name13" presStyleLbl="parChTrans1D2" presStyleIdx="1" presStyleCnt="2"/>
      <dgm:spPr/>
      <dgm:t>
        <a:bodyPr/>
        <a:lstStyle/>
        <a:p>
          <a:endParaRPr lang="fr-FR"/>
        </a:p>
      </dgm:t>
    </dgm:pt>
    <dgm:pt modelId="{199B96BF-F3AE-4BFD-A829-6BA81A9BF7DD}" type="pres">
      <dgm:prSet presAssocID="{B2B989A8-6313-4939-A1AC-B2BDF83A4CA8}" presName="childText" presStyleLbl="bgAcc1" presStyleIdx="1" presStyleCnt="2" custScaleX="389755" custScaleY="174122" custLinFactNeighborX="876" custLinFactNeighborY="27292">
        <dgm:presLayoutVars>
          <dgm:bulletEnabled val="1"/>
        </dgm:presLayoutVars>
      </dgm:prSet>
      <dgm:spPr/>
      <dgm:t>
        <a:bodyPr/>
        <a:lstStyle/>
        <a:p>
          <a:endParaRPr lang="fr-FR"/>
        </a:p>
      </dgm:t>
    </dgm:pt>
  </dgm:ptLst>
  <dgm:cxnLst>
    <dgm:cxn modelId="{3E052F62-5D0D-439C-B0B1-D3241CE66E86}" type="presOf" srcId="{A22CEDAB-ECD5-4178-B002-3B60BAA4E511}" destId="{5A5E6F72-7019-43C9-B936-454EA47C9F32}" srcOrd="0" destOrd="0" presId="urn:microsoft.com/office/officeart/2005/8/layout/hierarchy3"/>
    <dgm:cxn modelId="{EB722D9C-CBB3-4C16-AB26-7C1C24E14D39}" type="presOf" srcId="{E8415F68-E944-4E90-A7C2-BA66610E7BC9}" destId="{28CBAC54-A8EA-40AB-93AE-0911B343EDBD}" srcOrd="1" destOrd="0" presId="urn:microsoft.com/office/officeart/2005/8/layout/hierarchy3"/>
    <dgm:cxn modelId="{8D88F39C-CC15-4B0F-B28A-2F67BB014FDD}" srcId="{E8415F68-E944-4E90-A7C2-BA66610E7BC9}" destId="{F255E883-4F24-4FBC-8B0F-7A12A33EBD24}" srcOrd="0" destOrd="0" parTransId="{A22CEDAB-ECD5-4178-B002-3B60BAA4E511}" sibTransId="{9D298591-42AE-42E6-A8A0-581247EC1047}"/>
    <dgm:cxn modelId="{BC3C7B49-7F7B-40A9-8BD0-AF1567F90341}" srcId="{7F5E81AF-9814-44BC-ABF7-12237B2CBE64}" destId="{E8415F68-E944-4E90-A7C2-BA66610E7BC9}" srcOrd="0" destOrd="0" parTransId="{1690B1AA-EDBE-4583-B217-8D5AD8E7363C}" sibTransId="{E378348C-3798-4372-98A7-567F44D4B64B}"/>
    <dgm:cxn modelId="{905FC3F9-57BD-4278-9A75-E8A1E3D96104}" type="presOf" srcId="{B2B989A8-6313-4939-A1AC-B2BDF83A4CA8}" destId="{199B96BF-F3AE-4BFD-A829-6BA81A9BF7DD}" srcOrd="0" destOrd="0" presId="urn:microsoft.com/office/officeart/2005/8/layout/hierarchy3"/>
    <dgm:cxn modelId="{885A498C-15A6-4203-B5AE-7FC4CC1C919D}" type="presOf" srcId="{7F5E81AF-9814-44BC-ABF7-12237B2CBE64}" destId="{C19E80EB-207A-4465-8A14-97AF1346911F}" srcOrd="0" destOrd="0" presId="urn:microsoft.com/office/officeart/2005/8/layout/hierarchy3"/>
    <dgm:cxn modelId="{90E0137B-CB05-47EA-B249-C6F95A53954D}" srcId="{E8415F68-E944-4E90-A7C2-BA66610E7BC9}" destId="{B2B989A8-6313-4939-A1AC-B2BDF83A4CA8}" srcOrd="1" destOrd="0" parTransId="{55CDE08C-198C-40A6-8160-758175D3F5EF}" sibTransId="{A8D07EFA-F46E-4E3C-8F9A-D2B33C7FF7D5}"/>
    <dgm:cxn modelId="{405046E6-F554-4E18-90F4-55DF0D7A8ADB}" type="presOf" srcId="{55CDE08C-198C-40A6-8160-758175D3F5EF}" destId="{E2426898-F532-463E-A678-1D9F097553B6}" srcOrd="0" destOrd="0" presId="urn:microsoft.com/office/officeart/2005/8/layout/hierarchy3"/>
    <dgm:cxn modelId="{A2E948BB-376E-4B92-BED3-0D91514D9E5E}" type="presOf" srcId="{E8415F68-E944-4E90-A7C2-BA66610E7BC9}" destId="{2EF1C0EA-E57E-442C-8940-6463D2C41BB4}" srcOrd="0" destOrd="0" presId="urn:microsoft.com/office/officeart/2005/8/layout/hierarchy3"/>
    <dgm:cxn modelId="{96EE5217-6E52-421F-806C-2CDE341C438A}" type="presOf" srcId="{F255E883-4F24-4FBC-8B0F-7A12A33EBD24}" destId="{EEF3758C-AEE7-4822-B124-3C919A276F52}" srcOrd="0" destOrd="0" presId="urn:microsoft.com/office/officeart/2005/8/layout/hierarchy3"/>
    <dgm:cxn modelId="{019A006B-4EBB-45E2-9132-CDF3CCF85DBB}" type="presParOf" srcId="{C19E80EB-207A-4465-8A14-97AF1346911F}" destId="{CA5A14ED-55F4-4C80-9194-F4F344C98F0F}" srcOrd="0" destOrd="0" presId="urn:microsoft.com/office/officeart/2005/8/layout/hierarchy3"/>
    <dgm:cxn modelId="{E3D91576-3F95-4F01-AC68-B6EE7C6376DA}" type="presParOf" srcId="{CA5A14ED-55F4-4C80-9194-F4F344C98F0F}" destId="{DBFB12FF-B165-40C6-8845-EE32FCF2C7F0}" srcOrd="0" destOrd="0" presId="urn:microsoft.com/office/officeart/2005/8/layout/hierarchy3"/>
    <dgm:cxn modelId="{47A18D83-494E-4448-B829-774F58B74B6F}" type="presParOf" srcId="{DBFB12FF-B165-40C6-8845-EE32FCF2C7F0}" destId="{2EF1C0EA-E57E-442C-8940-6463D2C41BB4}" srcOrd="0" destOrd="0" presId="urn:microsoft.com/office/officeart/2005/8/layout/hierarchy3"/>
    <dgm:cxn modelId="{3C86AE3B-DB9F-4BF4-923B-223FB28600C5}" type="presParOf" srcId="{DBFB12FF-B165-40C6-8845-EE32FCF2C7F0}" destId="{28CBAC54-A8EA-40AB-93AE-0911B343EDBD}" srcOrd="1" destOrd="0" presId="urn:microsoft.com/office/officeart/2005/8/layout/hierarchy3"/>
    <dgm:cxn modelId="{36B616FB-A9D1-4354-A558-F42503844928}" type="presParOf" srcId="{CA5A14ED-55F4-4C80-9194-F4F344C98F0F}" destId="{712CCBBD-508B-4329-9D9E-B95A7873C52D}" srcOrd="1" destOrd="0" presId="urn:microsoft.com/office/officeart/2005/8/layout/hierarchy3"/>
    <dgm:cxn modelId="{D651A273-A9D4-4E3F-97E5-D09B8659F907}" type="presParOf" srcId="{712CCBBD-508B-4329-9D9E-B95A7873C52D}" destId="{5A5E6F72-7019-43C9-B936-454EA47C9F32}" srcOrd="0" destOrd="0" presId="urn:microsoft.com/office/officeart/2005/8/layout/hierarchy3"/>
    <dgm:cxn modelId="{FA5079A3-CE71-45C1-B059-A5F20F94D29F}" type="presParOf" srcId="{712CCBBD-508B-4329-9D9E-B95A7873C52D}" destId="{EEF3758C-AEE7-4822-B124-3C919A276F52}" srcOrd="1" destOrd="0" presId="urn:microsoft.com/office/officeart/2005/8/layout/hierarchy3"/>
    <dgm:cxn modelId="{31EEDBDB-2117-4217-812D-7101C9DEFD00}" type="presParOf" srcId="{712CCBBD-508B-4329-9D9E-B95A7873C52D}" destId="{E2426898-F532-463E-A678-1D9F097553B6}" srcOrd="2" destOrd="0" presId="urn:microsoft.com/office/officeart/2005/8/layout/hierarchy3"/>
    <dgm:cxn modelId="{D99E79C9-6581-4093-9176-C1F35D43BDFA}" type="presParOf" srcId="{712CCBBD-508B-4329-9D9E-B95A7873C52D}" destId="{199B96BF-F3AE-4BFD-A829-6BA81A9BF7DD}" srcOrd="3"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FE90EC2-BD47-4EB5-BF4C-EA1AD3B6065F}"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fr-FR"/>
        </a:p>
      </dgm:t>
    </dgm:pt>
    <dgm:pt modelId="{531048D7-FBCF-45D0-BF94-C941A5D8768B}">
      <dgm:prSet custT="1"/>
      <dgm:spPr/>
      <dgm:t>
        <a:bodyPr/>
        <a:lstStyle/>
        <a:p>
          <a:pPr algn="l"/>
          <a:r>
            <a:rPr lang="fr-FR" sz="2400" dirty="0" smtClean="0">
              <a:solidFill>
                <a:schemeClr val="tx1"/>
              </a:solidFill>
              <a:latin typeface="Times New Roman" pitchFamily="18" charset="0"/>
              <a:cs typeface="Times New Roman" pitchFamily="18" charset="0"/>
            </a:rPr>
            <a:t>1- un extrait de l’acte de naissance (n°12)  </a:t>
          </a:r>
        </a:p>
        <a:p>
          <a:pPr algn="l"/>
          <a:r>
            <a:rPr lang="fr-FR" sz="2400" dirty="0" smtClean="0">
              <a:solidFill>
                <a:schemeClr val="tx1"/>
              </a:solidFill>
              <a:latin typeface="Times New Roman" pitchFamily="18" charset="0"/>
              <a:cs typeface="Times New Roman" pitchFamily="18" charset="0"/>
            </a:rPr>
            <a:t>2- une fiche familiale pour les postulants mariés  </a:t>
          </a:r>
        </a:p>
        <a:p>
          <a:pPr algn="l"/>
          <a:r>
            <a:rPr lang="fr-FR" sz="2400" dirty="0" smtClean="0">
              <a:solidFill>
                <a:schemeClr val="tx1"/>
              </a:solidFill>
              <a:latin typeface="Times New Roman" pitchFamily="18" charset="0"/>
              <a:cs typeface="Times New Roman" pitchFamily="18" charset="0"/>
            </a:rPr>
            <a:t>3- un certificat de résidence ou tout autre document administratif      justifiant de la résidence  </a:t>
          </a:r>
        </a:p>
        <a:p>
          <a:pPr algn="l"/>
          <a:r>
            <a:rPr lang="fr-FR" sz="2400" dirty="0" smtClean="0">
              <a:solidFill>
                <a:schemeClr val="tx1"/>
              </a:solidFill>
              <a:latin typeface="Times New Roman" pitchFamily="18" charset="0"/>
              <a:cs typeface="Times New Roman" pitchFamily="18" charset="0"/>
            </a:rPr>
            <a:t>3- un relevé des émoluments</a:t>
          </a:r>
          <a:r>
            <a:rPr lang="ar-LB" sz="2400" dirty="0" smtClean="0">
              <a:solidFill>
                <a:schemeClr val="tx1"/>
              </a:solidFill>
              <a:latin typeface="Times New Roman" pitchFamily="18" charset="0"/>
              <a:cs typeface="Times New Roman" pitchFamily="18" charset="0"/>
            </a:rPr>
            <a:t>راتب</a:t>
          </a:r>
          <a:r>
            <a:rPr lang="fr-FR" sz="2400" dirty="0" smtClean="0">
              <a:solidFill>
                <a:schemeClr val="tx1"/>
              </a:solidFill>
              <a:latin typeface="Times New Roman" pitchFamily="18" charset="0"/>
              <a:cs typeface="Times New Roman" pitchFamily="18" charset="0"/>
            </a:rPr>
            <a:t> ou toute attestation de revenus ou de non revenus   </a:t>
          </a:r>
        </a:p>
        <a:p>
          <a:pPr algn="l"/>
          <a:r>
            <a:rPr lang="fr-FR" sz="2400" dirty="0" smtClean="0">
              <a:solidFill>
                <a:schemeClr val="tx1"/>
              </a:solidFill>
              <a:latin typeface="Times New Roman" pitchFamily="18" charset="0"/>
              <a:cs typeface="Times New Roman" pitchFamily="18" charset="0"/>
            </a:rPr>
            <a:t>4- un certificat négatif du postulant et de son conjoint délivré par la conservation foncière  </a:t>
          </a:r>
        </a:p>
        <a:p>
          <a:pPr algn="l"/>
          <a:r>
            <a:rPr lang="fr-FR" sz="2400" dirty="0" smtClean="0">
              <a:solidFill>
                <a:schemeClr val="tx1"/>
              </a:solidFill>
              <a:latin typeface="Times New Roman" pitchFamily="18" charset="0"/>
              <a:cs typeface="Times New Roman" pitchFamily="18" charset="0"/>
            </a:rPr>
            <a:t>5- une déclaration sur l’honneur par laquelle le postulant déclare avoir pris connaissance des conditions d’attribution des logements susvisées</a:t>
          </a:r>
          <a:r>
            <a:rPr lang="ar-LB" sz="2400" dirty="0" smtClean="0">
              <a:solidFill>
                <a:schemeClr val="tx1"/>
              </a:solidFill>
              <a:latin typeface="Times New Roman" pitchFamily="18" charset="0"/>
              <a:cs typeface="Times New Roman" pitchFamily="18" charset="0"/>
            </a:rPr>
            <a:t> أنفا </a:t>
          </a:r>
          <a:r>
            <a:rPr lang="fr-FR" sz="2400" dirty="0" smtClean="0">
              <a:solidFill>
                <a:schemeClr val="tx1"/>
              </a:solidFill>
              <a:latin typeface="Times New Roman" pitchFamily="18" charset="0"/>
              <a:cs typeface="Times New Roman" pitchFamily="18" charset="0"/>
            </a:rPr>
            <a:t>, être en conformité avec celles-ci et n’avoir pas postulé à l’attribution d’un logement public locatif dans une autre daïra   </a:t>
          </a:r>
          <a:endParaRPr lang="fr-FR" sz="2400" dirty="0">
            <a:solidFill>
              <a:schemeClr val="tx1"/>
            </a:solidFill>
            <a:latin typeface="Times New Roman" pitchFamily="18" charset="0"/>
            <a:cs typeface="Times New Roman" pitchFamily="18" charset="0"/>
          </a:endParaRPr>
        </a:p>
      </dgm:t>
    </dgm:pt>
    <dgm:pt modelId="{22AF8143-1CF5-4B80-8932-A6D7B2F5F074}" type="parTrans" cxnId="{715E94CF-0325-4A09-BA87-8E2EB65B0794}">
      <dgm:prSet/>
      <dgm:spPr/>
      <dgm:t>
        <a:bodyPr/>
        <a:lstStyle/>
        <a:p>
          <a:endParaRPr lang="fr-FR"/>
        </a:p>
      </dgm:t>
    </dgm:pt>
    <dgm:pt modelId="{CC32A75A-8D20-4DCC-A933-BC0339F840C3}" type="sibTrans" cxnId="{715E94CF-0325-4A09-BA87-8E2EB65B0794}">
      <dgm:prSet/>
      <dgm:spPr/>
      <dgm:t>
        <a:bodyPr/>
        <a:lstStyle/>
        <a:p>
          <a:endParaRPr lang="fr-FR"/>
        </a:p>
      </dgm:t>
    </dgm:pt>
    <dgm:pt modelId="{54F95C52-6381-483F-ACE9-92BC1966FA7B}" type="pres">
      <dgm:prSet presAssocID="{DFE90EC2-BD47-4EB5-BF4C-EA1AD3B6065F}" presName="diagram" presStyleCnt="0">
        <dgm:presLayoutVars>
          <dgm:chPref val="1"/>
          <dgm:dir/>
          <dgm:animOne val="branch"/>
          <dgm:animLvl val="lvl"/>
          <dgm:resizeHandles/>
        </dgm:presLayoutVars>
      </dgm:prSet>
      <dgm:spPr/>
      <dgm:t>
        <a:bodyPr/>
        <a:lstStyle/>
        <a:p>
          <a:endParaRPr lang="fr-FR"/>
        </a:p>
      </dgm:t>
    </dgm:pt>
    <dgm:pt modelId="{904685BF-9E79-4C46-B319-87C762CEA02F}" type="pres">
      <dgm:prSet presAssocID="{531048D7-FBCF-45D0-BF94-C941A5D8768B}" presName="root" presStyleCnt="0"/>
      <dgm:spPr/>
    </dgm:pt>
    <dgm:pt modelId="{47E02832-7C86-4D9E-AAF8-9A746851C5B4}" type="pres">
      <dgm:prSet presAssocID="{531048D7-FBCF-45D0-BF94-C941A5D8768B}" presName="rootComposite" presStyleCnt="0"/>
      <dgm:spPr/>
    </dgm:pt>
    <dgm:pt modelId="{DFB27B0E-4DDF-4D50-845E-54FA454F3113}" type="pres">
      <dgm:prSet presAssocID="{531048D7-FBCF-45D0-BF94-C941A5D8768B}" presName="rootText" presStyleLbl="node1" presStyleIdx="0" presStyleCnt="1" custScaleY="109438" custLinFactNeighborX="-3306" custLinFactNeighborY="-707"/>
      <dgm:spPr/>
      <dgm:t>
        <a:bodyPr/>
        <a:lstStyle/>
        <a:p>
          <a:endParaRPr lang="fr-FR"/>
        </a:p>
      </dgm:t>
    </dgm:pt>
    <dgm:pt modelId="{56F66810-8172-4EDF-8073-BB2E2F280159}" type="pres">
      <dgm:prSet presAssocID="{531048D7-FBCF-45D0-BF94-C941A5D8768B}" presName="rootConnector" presStyleLbl="node1" presStyleIdx="0" presStyleCnt="1"/>
      <dgm:spPr/>
      <dgm:t>
        <a:bodyPr/>
        <a:lstStyle/>
        <a:p>
          <a:endParaRPr lang="fr-FR"/>
        </a:p>
      </dgm:t>
    </dgm:pt>
    <dgm:pt modelId="{0680880F-C802-4725-878F-47AAD3F3E2AF}" type="pres">
      <dgm:prSet presAssocID="{531048D7-FBCF-45D0-BF94-C941A5D8768B}" presName="childShape" presStyleCnt="0"/>
      <dgm:spPr/>
    </dgm:pt>
  </dgm:ptLst>
  <dgm:cxnLst>
    <dgm:cxn modelId="{6AE4FA2F-6464-4987-A4AA-F90725B2FDA3}" type="presOf" srcId="{DFE90EC2-BD47-4EB5-BF4C-EA1AD3B6065F}" destId="{54F95C52-6381-483F-ACE9-92BC1966FA7B}" srcOrd="0" destOrd="0" presId="urn:microsoft.com/office/officeart/2005/8/layout/hierarchy3"/>
    <dgm:cxn modelId="{F808B3A3-4EF5-4CBC-B2B1-B0B98C01320C}" type="presOf" srcId="{531048D7-FBCF-45D0-BF94-C941A5D8768B}" destId="{56F66810-8172-4EDF-8073-BB2E2F280159}" srcOrd="1" destOrd="0" presId="urn:microsoft.com/office/officeart/2005/8/layout/hierarchy3"/>
    <dgm:cxn modelId="{715E94CF-0325-4A09-BA87-8E2EB65B0794}" srcId="{DFE90EC2-BD47-4EB5-BF4C-EA1AD3B6065F}" destId="{531048D7-FBCF-45D0-BF94-C941A5D8768B}" srcOrd="0" destOrd="0" parTransId="{22AF8143-1CF5-4B80-8932-A6D7B2F5F074}" sibTransId="{CC32A75A-8D20-4DCC-A933-BC0339F840C3}"/>
    <dgm:cxn modelId="{D2107932-DB89-4B2F-9830-6EF7A0C400D7}" type="presOf" srcId="{531048D7-FBCF-45D0-BF94-C941A5D8768B}" destId="{DFB27B0E-4DDF-4D50-845E-54FA454F3113}" srcOrd="0" destOrd="0" presId="urn:microsoft.com/office/officeart/2005/8/layout/hierarchy3"/>
    <dgm:cxn modelId="{6CF5C8E9-9FE0-4A51-95EA-71E3532D2C72}" type="presParOf" srcId="{54F95C52-6381-483F-ACE9-92BC1966FA7B}" destId="{904685BF-9E79-4C46-B319-87C762CEA02F}" srcOrd="0" destOrd="0" presId="urn:microsoft.com/office/officeart/2005/8/layout/hierarchy3"/>
    <dgm:cxn modelId="{A171D6F9-6AF2-41B3-9B4A-811A5E4E6493}" type="presParOf" srcId="{904685BF-9E79-4C46-B319-87C762CEA02F}" destId="{47E02832-7C86-4D9E-AAF8-9A746851C5B4}" srcOrd="0" destOrd="0" presId="urn:microsoft.com/office/officeart/2005/8/layout/hierarchy3"/>
    <dgm:cxn modelId="{71E7DA3C-4183-4FB2-8BF1-771934E3F178}" type="presParOf" srcId="{47E02832-7C86-4D9E-AAF8-9A746851C5B4}" destId="{DFB27B0E-4DDF-4D50-845E-54FA454F3113}" srcOrd="0" destOrd="0" presId="urn:microsoft.com/office/officeart/2005/8/layout/hierarchy3"/>
    <dgm:cxn modelId="{FB43FF06-804E-4AB5-A143-3C948CE150DC}" type="presParOf" srcId="{47E02832-7C86-4D9E-AAF8-9A746851C5B4}" destId="{56F66810-8172-4EDF-8073-BB2E2F280159}" srcOrd="1" destOrd="0" presId="urn:microsoft.com/office/officeart/2005/8/layout/hierarchy3"/>
    <dgm:cxn modelId="{53C15F8D-683C-475A-95AE-35F7125307A7}" type="presParOf" srcId="{904685BF-9E79-4C46-B319-87C762CEA02F}" destId="{0680880F-C802-4725-878F-47AAD3F3E2AF}"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75B1DCA-D193-4976-9842-157493EA67F4}"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fr-FR"/>
        </a:p>
      </dgm:t>
    </dgm:pt>
    <dgm:pt modelId="{9666DE33-239B-4B94-832E-3D59A779BDD3}">
      <dgm:prSet phldrT="[Texte]" custT="1"/>
      <dgm:spPr/>
      <dgm:t>
        <a:bodyPr/>
        <a:lstStyle/>
        <a:p>
          <a:r>
            <a:rPr lang="fr-FR" sz="2800" b="1" dirty="0" smtClean="0">
              <a:solidFill>
                <a:schemeClr val="tx1"/>
              </a:solidFill>
            </a:rPr>
            <a:t>Logement Rural</a:t>
          </a:r>
          <a:r>
            <a:rPr lang="fr-FR" sz="2800" dirty="0" smtClean="0">
              <a:solidFill>
                <a:schemeClr val="tx1"/>
              </a:solidFill>
            </a:rPr>
            <a:t> </a:t>
          </a:r>
          <a:endParaRPr lang="fr-FR" sz="2800" dirty="0">
            <a:solidFill>
              <a:schemeClr val="tx1"/>
            </a:solidFill>
          </a:endParaRPr>
        </a:p>
      </dgm:t>
    </dgm:pt>
    <dgm:pt modelId="{AE0AEEB4-CE1A-425B-AD11-14FD8566B46C}" type="parTrans" cxnId="{0B5DA887-5D87-4CD7-AA25-FEA1557C0227}">
      <dgm:prSet/>
      <dgm:spPr/>
      <dgm:t>
        <a:bodyPr/>
        <a:lstStyle/>
        <a:p>
          <a:endParaRPr lang="fr-FR"/>
        </a:p>
      </dgm:t>
    </dgm:pt>
    <dgm:pt modelId="{4B718FB2-E7AF-452C-876D-709D52F3ADAB}" type="sibTrans" cxnId="{0B5DA887-5D87-4CD7-AA25-FEA1557C0227}">
      <dgm:prSet/>
      <dgm:spPr/>
      <dgm:t>
        <a:bodyPr/>
        <a:lstStyle/>
        <a:p>
          <a:endParaRPr lang="fr-FR"/>
        </a:p>
      </dgm:t>
    </dgm:pt>
    <dgm:pt modelId="{2BEA5638-4F6C-4147-9FFC-C06ACBAA53CF}">
      <dgm:prSet phldrT="[Texte]" custT="1"/>
      <dgm:spPr/>
      <dgm:t>
        <a:bodyPr/>
        <a:lstStyle/>
        <a:p>
          <a:pPr algn="l"/>
          <a:r>
            <a:rPr lang="fr-FR" sz="2400" dirty="0" smtClean="0">
              <a:latin typeface="Times New Roman" pitchFamily="18" charset="0"/>
              <a:cs typeface="Times New Roman" pitchFamily="18" charset="0"/>
            </a:rPr>
            <a:t>-Le logement rural s’intègre dans le cadre de la politique de développement rural, il a pour objectif la promotion des espaces ruraux et la fixation des populations locales. Il consiste à encourager les ménages à réaliser, en auto construction, un logement décent</a:t>
          </a:r>
          <a:r>
            <a:rPr lang="ar-LB" sz="2400" dirty="0" smtClean="0">
              <a:latin typeface="Times New Roman" pitchFamily="18" charset="0"/>
              <a:cs typeface="Times New Roman" pitchFamily="18" charset="0"/>
            </a:rPr>
            <a:t> لائق</a:t>
          </a:r>
          <a:r>
            <a:rPr lang="fr-FR" sz="2400" dirty="0" smtClean="0">
              <a:latin typeface="Times New Roman" pitchFamily="18" charset="0"/>
              <a:cs typeface="Times New Roman" pitchFamily="18" charset="0"/>
            </a:rPr>
            <a:t> dans leur propre environnement rural.</a:t>
          </a:r>
        </a:p>
        <a:p>
          <a:pPr algn="l"/>
          <a:r>
            <a:rPr lang="fr-FR" sz="2400" dirty="0" smtClean="0">
              <a:latin typeface="Times New Roman" pitchFamily="18" charset="0"/>
              <a:cs typeface="Times New Roman" pitchFamily="18" charset="0"/>
            </a:rPr>
            <a:t>-La participation du bénéficiaire, dans ce cas, se traduit par la mobilisation d’une assiette foncière qui relève généralement de sa propriété et de sa participation à la réalisation ainsi que le parachèvement</a:t>
          </a:r>
          <a:r>
            <a:rPr lang="ar-LB" sz="2400" dirty="0" smtClean="0">
              <a:latin typeface="Times New Roman" pitchFamily="18" charset="0"/>
              <a:cs typeface="Times New Roman" pitchFamily="18" charset="0"/>
            </a:rPr>
            <a:t>إتمام </a:t>
          </a:r>
          <a:r>
            <a:rPr lang="fr-FR" sz="2400" dirty="0" smtClean="0">
              <a:latin typeface="Times New Roman" pitchFamily="18" charset="0"/>
              <a:cs typeface="Times New Roman" pitchFamily="18" charset="0"/>
            </a:rPr>
            <a:t> des travaux à l’intérieur du logement</a:t>
          </a:r>
          <a:endParaRPr lang="fr-FR" sz="2400" dirty="0">
            <a:latin typeface="Times New Roman" pitchFamily="18" charset="0"/>
            <a:cs typeface="Times New Roman" pitchFamily="18" charset="0"/>
          </a:endParaRPr>
        </a:p>
      </dgm:t>
    </dgm:pt>
    <dgm:pt modelId="{093C0A7A-03EE-4A0F-99F0-CE6E2F9A5377}" type="parTrans" cxnId="{27A3801D-D537-4C7F-8AB3-DF0EDCCDEFCE}">
      <dgm:prSet/>
      <dgm:spPr/>
      <dgm:t>
        <a:bodyPr/>
        <a:lstStyle/>
        <a:p>
          <a:endParaRPr lang="fr-FR"/>
        </a:p>
      </dgm:t>
    </dgm:pt>
    <dgm:pt modelId="{8307312F-77E2-488B-8848-CFFC84D306E0}" type="sibTrans" cxnId="{27A3801D-D537-4C7F-8AB3-DF0EDCCDEFCE}">
      <dgm:prSet/>
      <dgm:spPr/>
      <dgm:t>
        <a:bodyPr/>
        <a:lstStyle/>
        <a:p>
          <a:endParaRPr lang="fr-FR"/>
        </a:p>
      </dgm:t>
    </dgm:pt>
    <dgm:pt modelId="{5631431E-E683-4D0B-BBBD-EC6A934454F3}" type="pres">
      <dgm:prSet presAssocID="{475B1DCA-D193-4976-9842-157493EA67F4}" presName="diagram" presStyleCnt="0">
        <dgm:presLayoutVars>
          <dgm:chPref val="1"/>
          <dgm:dir/>
          <dgm:animOne val="branch"/>
          <dgm:animLvl val="lvl"/>
          <dgm:resizeHandles/>
        </dgm:presLayoutVars>
      </dgm:prSet>
      <dgm:spPr/>
      <dgm:t>
        <a:bodyPr/>
        <a:lstStyle/>
        <a:p>
          <a:endParaRPr lang="fr-FR"/>
        </a:p>
      </dgm:t>
    </dgm:pt>
    <dgm:pt modelId="{957EC55E-FFAD-4C62-9A71-903434A48AFC}" type="pres">
      <dgm:prSet presAssocID="{9666DE33-239B-4B94-832E-3D59A779BDD3}" presName="root" presStyleCnt="0"/>
      <dgm:spPr/>
    </dgm:pt>
    <dgm:pt modelId="{69E2722D-6F57-4A24-A1CB-1DEEB8CE2B3C}" type="pres">
      <dgm:prSet presAssocID="{9666DE33-239B-4B94-832E-3D59A779BDD3}" presName="rootComposite" presStyleCnt="0"/>
      <dgm:spPr/>
    </dgm:pt>
    <dgm:pt modelId="{89F903B1-4371-4B01-BEA2-3B0FE70F0437}" type="pres">
      <dgm:prSet presAssocID="{9666DE33-239B-4B94-832E-3D59A779BDD3}" presName="rootText" presStyleLbl="node1" presStyleIdx="0" presStyleCnt="1" custScaleX="54738" custScaleY="28316" custLinFactNeighborX="-44" custLinFactNeighborY="5590"/>
      <dgm:spPr/>
      <dgm:t>
        <a:bodyPr/>
        <a:lstStyle/>
        <a:p>
          <a:endParaRPr lang="fr-FR"/>
        </a:p>
      </dgm:t>
    </dgm:pt>
    <dgm:pt modelId="{913A8DDA-1E24-4647-AC62-DD3795B8EC0E}" type="pres">
      <dgm:prSet presAssocID="{9666DE33-239B-4B94-832E-3D59A779BDD3}" presName="rootConnector" presStyleLbl="node1" presStyleIdx="0" presStyleCnt="1"/>
      <dgm:spPr/>
      <dgm:t>
        <a:bodyPr/>
        <a:lstStyle/>
        <a:p>
          <a:endParaRPr lang="fr-FR"/>
        </a:p>
      </dgm:t>
    </dgm:pt>
    <dgm:pt modelId="{6AD09091-1DE7-4077-8DB1-A357FE204075}" type="pres">
      <dgm:prSet presAssocID="{9666DE33-239B-4B94-832E-3D59A779BDD3}" presName="childShape" presStyleCnt="0"/>
      <dgm:spPr/>
    </dgm:pt>
    <dgm:pt modelId="{46931F84-5FB8-4B25-B3DC-43351DFD3311}" type="pres">
      <dgm:prSet presAssocID="{093C0A7A-03EE-4A0F-99F0-CE6E2F9A5377}" presName="Name13" presStyleLbl="parChTrans1D2" presStyleIdx="0" presStyleCnt="1"/>
      <dgm:spPr/>
      <dgm:t>
        <a:bodyPr/>
        <a:lstStyle/>
        <a:p>
          <a:endParaRPr lang="fr-FR"/>
        </a:p>
      </dgm:t>
    </dgm:pt>
    <dgm:pt modelId="{4D0CA031-869F-4C5C-900E-F002056388E5}" type="pres">
      <dgm:prSet presAssocID="{2BEA5638-4F6C-4147-9FFC-C06ACBAA53CF}" presName="childText" presStyleLbl="bgAcc1" presStyleIdx="0" presStyleCnt="1" custScaleX="178110" custScaleY="130186">
        <dgm:presLayoutVars>
          <dgm:bulletEnabled val="1"/>
        </dgm:presLayoutVars>
      </dgm:prSet>
      <dgm:spPr/>
      <dgm:t>
        <a:bodyPr/>
        <a:lstStyle/>
        <a:p>
          <a:endParaRPr lang="fr-FR"/>
        </a:p>
      </dgm:t>
    </dgm:pt>
  </dgm:ptLst>
  <dgm:cxnLst>
    <dgm:cxn modelId="{0B5DA887-5D87-4CD7-AA25-FEA1557C0227}" srcId="{475B1DCA-D193-4976-9842-157493EA67F4}" destId="{9666DE33-239B-4B94-832E-3D59A779BDD3}" srcOrd="0" destOrd="0" parTransId="{AE0AEEB4-CE1A-425B-AD11-14FD8566B46C}" sibTransId="{4B718FB2-E7AF-452C-876D-709D52F3ADAB}"/>
    <dgm:cxn modelId="{FAF0E8D9-6798-4AEC-A661-C404B14B6E3C}" type="presOf" srcId="{9666DE33-239B-4B94-832E-3D59A779BDD3}" destId="{89F903B1-4371-4B01-BEA2-3B0FE70F0437}" srcOrd="0" destOrd="0" presId="urn:microsoft.com/office/officeart/2005/8/layout/hierarchy3"/>
    <dgm:cxn modelId="{5A21E8D6-AD53-4C13-8255-BBCF87F79B82}" type="presOf" srcId="{093C0A7A-03EE-4A0F-99F0-CE6E2F9A5377}" destId="{46931F84-5FB8-4B25-B3DC-43351DFD3311}" srcOrd="0" destOrd="0" presId="urn:microsoft.com/office/officeart/2005/8/layout/hierarchy3"/>
    <dgm:cxn modelId="{27A3801D-D537-4C7F-8AB3-DF0EDCCDEFCE}" srcId="{9666DE33-239B-4B94-832E-3D59A779BDD3}" destId="{2BEA5638-4F6C-4147-9FFC-C06ACBAA53CF}" srcOrd="0" destOrd="0" parTransId="{093C0A7A-03EE-4A0F-99F0-CE6E2F9A5377}" sibTransId="{8307312F-77E2-488B-8848-CFFC84D306E0}"/>
    <dgm:cxn modelId="{3AA1F04B-A65E-4994-9CCA-4A345494C59A}" type="presOf" srcId="{475B1DCA-D193-4976-9842-157493EA67F4}" destId="{5631431E-E683-4D0B-BBBD-EC6A934454F3}" srcOrd="0" destOrd="0" presId="urn:microsoft.com/office/officeart/2005/8/layout/hierarchy3"/>
    <dgm:cxn modelId="{8718A8CE-2768-4E98-8DFD-91D8FC59E663}" type="presOf" srcId="{9666DE33-239B-4B94-832E-3D59A779BDD3}" destId="{913A8DDA-1E24-4647-AC62-DD3795B8EC0E}" srcOrd="1" destOrd="0" presId="urn:microsoft.com/office/officeart/2005/8/layout/hierarchy3"/>
    <dgm:cxn modelId="{CA172EC8-08F0-4D64-B06C-13819A5CCC65}" type="presOf" srcId="{2BEA5638-4F6C-4147-9FFC-C06ACBAA53CF}" destId="{4D0CA031-869F-4C5C-900E-F002056388E5}" srcOrd="0" destOrd="0" presId="urn:microsoft.com/office/officeart/2005/8/layout/hierarchy3"/>
    <dgm:cxn modelId="{483FF37E-8F4B-490D-BE2A-A6C3964D0931}" type="presParOf" srcId="{5631431E-E683-4D0B-BBBD-EC6A934454F3}" destId="{957EC55E-FFAD-4C62-9A71-903434A48AFC}" srcOrd="0" destOrd="0" presId="urn:microsoft.com/office/officeart/2005/8/layout/hierarchy3"/>
    <dgm:cxn modelId="{2523DFF3-6E57-4A04-8A9C-BA73ED80AE93}" type="presParOf" srcId="{957EC55E-FFAD-4C62-9A71-903434A48AFC}" destId="{69E2722D-6F57-4A24-A1CB-1DEEB8CE2B3C}" srcOrd="0" destOrd="0" presId="urn:microsoft.com/office/officeart/2005/8/layout/hierarchy3"/>
    <dgm:cxn modelId="{F5C86394-F7FF-4E26-9F70-F7504A91C3B5}" type="presParOf" srcId="{69E2722D-6F57-4A24-A1CB-1DEEB8CE2B3C}" destId="{89F903B1-4371-4B01-BEA2-3B0FE70F0437}" srcOrd="0" destOrd="0" presId="urn:microsoft.com/office/officeart/2005/8/layout/hierarchy3"/>
    <dgm:cxn modelId="{0988BCED-F057-430E-A4A2-2DFE4A736E8D}" type="presParOf" srcId="{69E2722D-6F57-4A24-A1CB-1DEEB8CE2B3C}" destId="{913A8DDA-1E24-4647-AC62-DD3795B8EC0E}" srcOrd="1" destOrd="0" presId="urn:microsoft.com/office/officeart/2005/8/layout/hierarchy3"/>
    <dgm:cxn modelId="{01208C39-18E1-4B28-A8FE-69C6E069730B}" type="presParOf" srcId="{957EC55E-FFAD-4C62-9A71-903434A48AFC}" destId="{6AD09091-1DE7-4077-8DB1-A357FE204075}" srcOrd="1" destOrd="0" presId="urn:microsoft.com/office/officeart/2005/8/layout/hierarchy3"/>
    <dgm:cxn modelId="{E6CB4F64-35EA-4A2A-9ABF-50FFF87DA635}" type="presParOf" srcId="{6AD09091-1DE7-4077-8DB1-A357FE204075}" destId="{46931F84-5FB8-4B25-B3DC-43351DFD3311}" srcOrd="0" destOrd="0" presId="urn:microsoft.com/office/officeart/2005/8/layout/hierarchy3"/>
    <dgm:cxn modelId="{C127B9D8-C695-4B41-81DA-DBE57A88362E}" type="presParOf" srcId="{6AD09091-1DE7-4077-8DB1-A357FE204075}" destId="{4D0CA031-869F-4C5C-900E-F002056388E5}"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69B3B13-1115-44A8-AFF6-AAE39762A3F3}"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fr-FR"/>
        </a:p>
      </dgm:t>
    </dgm:pt>
    <dgm:pt modelId="{B606BEE7-AD7F-491B-99F3-2E52380C718F}">
      <dgm:prSet phldrT="[Texte]" custT="1"/>
      <dgm:spPr/>
      <dgm:t>
        <a:bodyPr/>
        <a:lstStyle/>
        <a:p>
          <a:pPr algn="l"/>
          <a:r>
            <a:rPr lang="fr-FR" sz="2800" dirty="0" smtClean="0">
              <a:solidFill>
                <a:schemeClr val="tx1"/>
              </a:solidFill>
              <a:latin typeface="Times New Roman" pitchFamily="18" charset="0"/>
              <a:cs typeface="Times New Roman" pitchFamily="18" charset="0"/>
            </a:rPr>
            <a:t>-Toute personne physique adhérente aux différents programmes du Plan National de Développement (PNDA) ou qui réside ou exerce en milieu rural peut bénéficier de l’Aide de l’Etat à l’habitat rural d’un montant de 700 000 DA.</a:t>
          </a:r>
          <a:endParaRPr lang="fr-FR" sz="2800" dirty="0">
            <a:solidFill>
              <a:schemeClr val="tx1"/>
            </a:solidFill>
            <a:latin typeface="Times New Roman" pitchFamily="18" charset="0"/>
            <a:cs typeface="Times New Roman" pitchFamily="18" charset="0"/>
          </a:endParaRPr>
        </a:p>
      </dgm:t>
    </dgm:pt>
    <dgm:pt modelId="{C9C955AD-E5FC-4DB9-9394-FB0727884816}" type="parTrans" cxnId="{253FC408-85A2-452D-9202-7DF808075EB0}">
      <dgm:prSet/>
      <dgm:spPr/>
      <dgm:t>
        <a:bodyPr/>
        <a:lstStyle/>
        <a:p>
          <a:endParaRPr lang="fr-FR"/>
        </a:p>
      </dgm:t>
    </dgm:pt>
    <dgm:pt modelId="{86898D93-AA94-44DD-9A72-0FA7C740F798}" type="sibTrans" cxnId="{253FC408-85A2-452D-9202-7DF808075EB0}">
      <dgm:prSet/>
      <dgm:spPr/>
      <dgm:t>
        <a:bodyPr/>
        <a:lstStyle/>
        <a:p>
          <a:endParaRPr lang="fr-FR"/>
        </a:p>
      </dgm:t>
    </dgm:pt>
    <dgm:pt modelId="{83AB1B55-EFFA-4528-B6DF-F15D905F9E3E}" type="pres">
      <dgm:prSet presAssocID="{569B3B13-1115-44A8-AFF6-AAE39762A3F3}" presName="Name0" presStyleCnt="0">
        <dgm:presLayoutVars>
          <dgm:dir/>
          <dgm:resizeHandles val="exact"/>
        </dgm:presLayoutVars>
      </dgm:prSet>
      <dgm:spPr/>
      <dgm:t>
        <a:bodyPr/>
        <a:lstStyle/>
        <a:p>
          <a:endParaRPr lang="fr-FR"/>
        </a:p>
      </dgm:t>
    </dgm:pt>
    <dgm:pt modelId="{2124E666-EC9B-47C9-95DC-BFE305B573E2}" type="pres">
      <dgm:prSet presAssocID="{B606BEE7-AD7F-491B-99F3-2E52380C718F}" presName="node" presStyleLbl="node1" presStyleIdx="0" presStyleCnt="1">
        <dgm:presLayoutVars>
          <dgm:bulletEnabled val="1"/>
        </dgm:presLayoutVars>
      </dgm:prSet>
      <dgm:spPr/>
      <dgm:t>
        <a:bodyPr/>
        <a:lstStyle/>
        <a:p>
          <a:endParaRPr lang="fr-FR"/>
        </a:p>
      </dgm:t>
    </dgm:pt>
  </dgm:ptLst>
  <dgm:cxnLst>
    <dgm:cxn modelId="{B60EB1E8-0C51-4D0A-813B-8D2EFF37EC2C}" type="presOf" srcId="{569B3B13-1115-44A8-AFF6-AAE39762A3F3}" destId="{83AB1B55-EFFA-4528-B6DF-F15D905F9E3E}" srcOrd="0" destOrd="0" presId="urn:microsoft.com/office/officeart/2005/8/layout/hList6"/>
    <dgm:cxn modelId="{253FC408-85A2-452D-9202-7DF808075EB0}" srcId="{569B3B13-1115-44A8-AFF6-AAE39762A3F3}" destId="{B606BEE7-AD7F-491B-99F3-2E52380C718F}" srcOrd="0" destOrd="0" parTransId="{C9C955AD-E5FC-4DB9-9394-FB0727884816}" sibTransId="{86898D93-AA94-44DD-9A72-0FA7C740F798}"/>
    <dgm:cxn modelId="{C0A3300F-87F3-4C1F-A229-2106F026F089}" type="presOf" srcId="{B606BEE7-AD7F-491B-99F3-2E52380C718F}" destId="{2124E666-EC9B-47C9-95DC-BFE305B573E2}" srcOrd="0" destOrd="0" presId="urn:microsoft.com/office/officeart/2005/8/layout/hList6"/>
    <dgm:cxn modelId="{6AE8C951-D43F-464C-ACA0-8E24AA35732A}" type="presParOf" srcId="{83AB1B55-EFFA-4528-B6DF-F15D905F9E3E}" destId="{2124E666-EC9B-47C9-95DC-BFE305B573E2}" srcOrd="0"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5F8AA06-E433-405D-B6A8-258ACE574633}"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fr-FR"/>
        </a:p>
      </dgm:t>
    </dgm:pt>
    <dgm:pt modelId="{0CE302CC-3931-4C74-98FD-49240C4E9D94}">
      <dgm:prSet phldrT="[Texte]" custT="1"/>
      <dgm:spPr/>
      <dgm:t>
        <a:bodyPr/>
        <a:lstStyle/>
        <a:p>
          <a:pPr algn="l"/>
          <a:r>
            <a:rPr lang="fr-FR" sz="2400" dirty="0" smtClean="0">
              <a:solidFill>
                <a:schemeClr val="tx1"/>
              </a:solidFill>
              <a:latin typeface="Times New Roman" pitchFamily="18" charset="0"/>
              <a:cs typeface="Times New Roman" pitchFamily="18" charset="0"/>
            </a:rPr>
            <a:t>1-Justifier d’un revenu (du ménage) compris entre une (1) fois et six (06) fois le salaire national minimum garanti (SNMG). </a:t>
          </a:r>
        </a:p>
        <a:p>
          <a:pPr algn="l"/>
          <a:r>
            <a:rPr lang="fr-FR" sz="2400" dirty="0" smtClean="0">
              <a:solidFill>
                <a:schemeClr val="tx1"/>
              </a:solidFill>
              <a:latin typeface="Times New Roman" pitchFamily="18" charset="0"/>
              <a:cs typeface="Times New Roman" pitchFamily="18" charset="0"/>
            </a:rPr>
            <a:t>2-Ne pas avoir déjà bénéficié de la cession d’un logement du patrimoine immobilier public ou d’une Aide de l’Etat destinée au logement. </a:t>
          </a:r>
        </a:p>
        <a:p>
          <a:pPr algn="l"/>
          <a:r>
            <a:rPr lang="fr-FR" sz="2400" dirty="0" smtClean="0">
              <a:solidFill>
                <a:schemeClr val="tx1"/>
              </a:solidFill>
              <a:latin typeface="Times New Roman" pitchFamily="18" charset="0"/>
              <a:cs typeface="Times New Roman" pitchFamily="18" charset="0"/>
            </a:rPr>
            <a:t>3-Ne pas posséder en toute propriété une construction à usage d’habitation ;</a:t>
          </a:r>
        </a:p>
        <a:p>
          <a:pPr algn="l"/>
          <a:r>
            <a:rPr lang="fr-FR" sz="2400" dirty="0" smtClean="0">
              <a:solidFill>
                <a:schemeClr val="tx1"/>
              </a:solidFill>
              <a:latin typeface="Times New Roman" pitchFamily="18" charset="0"/>
              <a:cs typeface="Times New Roman" pitchFamily="18" charset="0"/>
            </a:rPr>
            <a:t>4-Ne pas avoir déjà bénéficié de l’attribution d’un logement du patrimoine public locatif, sauf engagement préalable de restitution</a:t>
          </a:r>
          <a:r>
            <a:rPr lang="ar-LB" sz="2400" dirty="0" err="1" smtClean="0">
              <a:solidFill>
                <a:schemeClr val="tx1"/>
              </a:solidFill>
              <a:latin typeface="Times New Roman" pitchFamily="18" charset="0"/>
              <a:cs typeface="Times New Roman" pitchFamily="18" charset="0"/>
            </a:rPr>
            <a:t>بارجاع</a:t>
          </a:r>
          <a:r>
            <a:rPr lang="ar-LB" sz="2400" dirty="0" smtClean="0">
              <a:solidFill>
                <a:schemeClr val="tx1"/>
              </a:solidFill>
              <a:latin typeface="Times New Roman" pitchFamily="18" charset="0"/>
              <a:cs typeface="Times New Roman" pitchFamily="18" charset="0"/>
            </a:rPr>
            <a:t> </a:t>
          </a:r>
          <a:r>
            <a:rPr lang="fr-FR" sz="2400" dirty="0" smtClean="0">
              <a:solidFill>
                <a:schemeClr val="tx1"/>
              </a:solidFill>
              <a:latin typeface="Times New Roman" pitchFamily="18" charset="0"/>
              <a:cs typeface="Times New Roman" pitchFamily="18" charset="0"/>
            </a:rPr>
            <a:t> </a:t>
          </a:r>
          <a:r>
            <a:rPr lang="ar-LB" sz="2400" dirty="0" smtClean="0">
              <a:solidFill>
                <a:schemeClr val="tx1"/>
              </a:solidFill>
              <a:latin typeface="Times New Roman" pitchFamily="18" charset="0"/>
              <a:cs typeface="Times New Roman" pitchFamily="18" charset="0"/>
            </a:rPr>
            <a:t>تقدم</a:t>
          </a:r>
          <a:r>
            <a:rPr lang="fr-FR" sz="2400" dirty="0" smtClean="0">
              <a:solidFill>
                <a:schemeClr val="tx1"/>
              </a:solidFill>
              <a:latin typeface="Times New Roman" pitchFamily="18" charset="0"/>
              <a:cs typeface="Times New Roman" pitchFamily="18" charset="0"/>
            </a:rPr>
            <a:t>de ce logement. </a:t>
          </a:r>
        </a:p>
        <a:p>
          <a:pPr algn="l"/>
          <a:r>
            <a:rPr lang="fr-FR" sz="2400" dirty="0" smtClean="0">
              <a:solidFill>
                <a:schemeClr val="tx1"/>
              </a:solidFill>
              <a:latin typeface="Times New Roman" pitchFamily="18" charset="0"/>
              <a:cs typeface="Times New Roman" pitchFamily="18" charset="0"/>
            </a:rPr>
            <a:t>5-Ne pas être propriétaire d’un lot de terrain à bâtir sauf si celui-ci est destiné à recevoir le logement rural objet de l’aide frontale. </a:t>
          </a:r>
          <a:endParaRPr lang="fr-FR" sz="2400" dirty="0">
            <a:solidFill>
              <a:schemeClr val="tx1"/>
            </a:solidFill>
            <a:latin typeface="Times New Roman" pitchFamily="18" charset="0"/>
            <a:cs typeface="Times New Roman" pitchFamily="18" charset="0"/>
          </a:endParaRPr>
        </a:p>
      </dgm:t>
    </dgm:pt>
    <dgm:pt modelId="{688BB374-D85A-4A4F-82F8-4A266AAB0F60}" type="parTrans" cxnId="{1056982F-88E0-4227-BF1F-AD74B4A41B63}">
      <dgm:prSet/>
      <dgm:spPr/>
      <dgm:t>
        <a:bodyPr/>
        <a:lstStyle/>
        <a:p>
          <a:endParaRPr lang="fr-FR"/>
        </a:p>
      </dgm:t>
    </dgm:pt>
    <dgm:pt modelId="{F4F226A4-92EE-458A-9374-347AC0410A6B}" type="sibTrans" cxnId="{1056982F-88E0-4227-BF1F-AD74B4A41B63}">
      <dgm:prSet/>
      <dgm:spPr/>
      <dgm:t>
        <a:bodyPr/>
        <a:lstStyle/>
        <a:p>
          <a:endParaRPr lang="fr-FR"/>
        </a:p>
      </dgm:t>
    </dgm:pt>
    <dgm:pt modelId="{DCE8AFD2-AF6C-4582-95B1-2D1346C7BF16}" type="pres">
      <dgm:prSet presAssocID="{25F8AA06-E433-405D-B6A8-258ACE574633}" presName="diagram" presStyleCnt="0">
        <dgm:presLayoutVars>
          <dgm:chPref val="1"/>
          <dgm:dir/>
          <dgm:animOne val="branch"/>
          <dgm:animLvl val="lvl"/>
          <dgm:resizeHandles/>
        </dgm:presLayoutVars>
      </dgm:prSet>
      <dgm:spPr/>
      <dgm:t>
        <a:bodyPr/>
        <a:lstStyle/>
        <a:p>
          <a:endParaRPr lang="fr-FR"/>
        </a:p>
      </dgm:t>
    </dgm:pt>
    <dgm:pt modelId="{1978FD2E-B7F4-41FB-B2F7-B0CD8A5C2D52}" type="pres">
      <dgm:prSet presAssocID="{0CE302CC-3931-4C74-98FD-49240C4E9D94}" presName="root" presStyleCnt="0"/>
      <dgm:spPr/>
    </dgm:pt>
    <dgm:pt modelId="{30B2DABF-F8DA-4B51-B803-EB59A2C7C6D7}" type="pres">
      <dgm:prSet presAssocID="{0CE302CC-3931-4C74-98FD-49240C4E9D94}" presName="rootComposite" presStyleCnt="0"/>
      <dgm:spPr/>
    </dgm:pt>
    <dgm:pt modelId="{B6BF246D-DEBF-4A74-A2C5-12F151FEBFA5}" type="pres">
      <dgm:prSet presAssocID="{0CE302CC-3931-4C74-98FD-49240C4E9D94}" presName="rootText" presStyleLbl="node1" presStyleIdx="0" presStyleCnt="1" custScaleY="104203"/>
      <dgm:spPr/>
      <dgm:t>
        <a:bodyPr/>
        <a:lstStyle/>
        <a:p>
          <a:endParaRPr lang="fr-FR"/>
        </a:p>
      </dgm:t>
    </dgm:pt>
    <dgm:pt modelId="{5F5166A6-CDF4-49A7-A170-DCB492CCEBEE}" type="pres">
      <dgm:prSet presAssocID="{0CE302CC-3931-4C74-98FD-49240C4E9D94}" presName="rootConnector" presStyleLbl="node1" presStyleIdx="0" presStyleCnt="1"/>
      <dgm:spPr/>
      <dgm:t>
        <a:bodyPr/>
        <a:lstStyle/>
        <a:p>
          <a:endParaRPr lang="fr-FR"/>
        </a:p>
      </dgm:t>
    </dgm:pt>
    <dgm:pt modelId="{892C1111-D072-416F-9CDD-6BB12D7E72DC}" type="pres">
      <dgm:prSet presAssocID="{0CE302CC-3931-4C74-98FD-49240C4E9D94}" presName="childShape" presStyleCnt="0"/>
      <dgm:spPr/>
    </dgm:pt>
  </dgm:ptLst>
  <dgm:cxnLst>
    <dgm:cxn modelId="{7BD2E92D-32BA-4A27-ABCE-A2A6343D43CA}" type="presOf" srcId="{25F8AA06-E433-405D-B6A8-258ACE574633}" destId="{DCE8AFD2-AF6C-4582-95B1-2D1346C7BF16}" srcOrd="0" destOrd="0" presId="urn:microsoft.com/office/officeart/2005/8/layout/hierarchy3"/>
    <dgm:cxn modelId="{5B177529-A3B1-4F55-96DC-A85A797472AE}" type="presOf" srcId="{0CE302CC-3931-4C74-98FD-49240C4E9D94}" destId="{5F5166A6-CDF4-49A7-A170-DCB492CCEBEE}" srcOrd="1" destOrd="0" presId="urn:microsoft.com/office/officeart/2005/8/layout/hierarchy3"/>
    <dgm:cxn modelId="{1056982F-88E0-4227-BF1F-AD74B4A41B63}" srcId="{25F8AA06-E433-405D-B6A8-258ACE574633}" destId="{0CE302CC-3931-4C74-98FD-49240C4E9D94}" srcOrd="0" destOrd="0" parTransId="{688BB374-D85A-4A4F-82F8-4A266AAB0F60}" sibTransId="{F4F226A4-92EE-458A-9374-347AC0410A6B}"/>
    <dgm:cxn modelId="{627FFF0D-64C1-4C1D-B3A7-751E3D971E78}" type="presOf" srcId="{0CE302CC-3931-4C74-98FD-49240C4E9D94}" destId="{B6BF246D-DEBF-4A74-A2C5-12F151FEBFA5}" srcOrd="0" destOrd="0" presId="urn:microsoft.com/office/officeart/2005/8/layout/hierarchy3"/>
    <dgm:cxn modelId="{48613593-76C9-49A3-85E3-E5606FD9BC28}" type="presParOf" srcId="{DCE8AFD2-AF6C-4582-95B1-2D1346C7BF16}" destId="{1978FD2E-B7F4-41FB-B2F7-B0CD8A5C2D52}" srcOrd="0" destOrd="0" presId="urn:microsoft.com/office/officeart/2005/8/layout/hierarchy3"/>
    <dgm:cxn modelId="{099568E5-C984-46C8-9375-6A7D0DEA893E}" type="presParOf" srcId="{1978FD2E-B7F4-41FB-B2F7-B0CD8A5C2D52}" destId="{30B2DABF-F8DA-4B51-B803-EB59A2C7C6D7}" srcOrd="0" destOrd="0" presId="urn:microsoft.com/office/officeart/2005/8/layout/hierarchy3"/>
    <dgm:cxn modelId="{077377D3-3ABB-45A7-B662-5D194C7E0A73}" type="presParOf" srcId="{30B2DABF-F8DA-4B51-B803-EB59A2C7C6D7}" destId="{B6BF246D-DEBF-4A74-A2C5-12F151FEBFA5}" srcOrd="0" destOrd="0" presId="urn:microsoft.com/office/officeart/2005/8/layout/hierarchy3"/>
    <dgm:cxn modelId="{738494BD-3266-44AA-8566-F2FD202B9638}" type="presParOf" srcId="{30B2DABF-F8DA-4B51-B803-EB59A2C7C6D7}" destId="{5F5166A6-CDF4-49A7-A170-DCB492CCEBEE}" srcOrd="1" destOrd="0" presId="urn:microsoft.com/office/officeart/2005/8/layout/hierarchy3"/>
    <dgm:cxn modelId="{44714705-E3A8-467C-A36C-B71AD47D369C}" type="presParOf" srcId="{1978FD2E-B7F4-41FB-B2F7-B0CD8A5C2D52}" destId="{892C1111-D072-416F-9CDD-6BB12D7E72DC}"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D9233F1-C15B-4043-B417-C22D9CF1ED9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fr-FR"/>
        </a:p>
      </dgm:t>
    </dgm:pt>
    <dgm:pt modelId="{AEBA1DC2-F572-4703-980D-033B9C0F1A38}">
      <dgm:prSet phldrT="[Texte]" custT="1"/>
      <dgm:spPr/>
      <dgm:t>
        <a:bodyPr/>
        <a:lstStyle/>
        <a:p>
          <a:pPr algn="l"/>
          <a:r>
            <a:rPr lang="fr-FR" sz="2000" dirty="0" smtClean="0">
              <a:solidFill>
                <a:schemeClr val="tx1"/>
              </a:solidFill>
              <a:latin typeface="Times New Roman" pitchFamily="18" charset="0"/>
              <a:cs typeface="Times New Roman" pitchFamily="18" charset="0"/>
            </a:rPr>
            <a:t>Pour obtenir l’Aide de l’Etat le postulant doit constituer un dossier comprenant : </a:t>
          </a:r>
        </a:p>
        <a:p>
          <a:pPr algn="l"/>
          <a:r>
            <a:rPr lang="fr-FR" sz="2000" dirty="0" smtClean="0">
              <a:solidFill>
                <a:schemeClr val="tx1"/>
              </a:solidFill>
              <a:latin typeface="Times New Roman" pitchFamily="18" charset="0"/>
              <a:cs typeface="Times New Roman" pitchFamily="18" charset="0"/>
            </a:rPr>
            <a:t>1-La demande de soutien du Fonds National du Logement (FONAL). </a:t>
          </a:r>
        </a:p>
        <a:p>
          <a:pPr algn="l"/>
          <a:r>
            <a:rPr lang="fr-FR" sz="2000" dirty="0" smtClean="0">
              <a:solidFill>
                <a:schemeClr val="tx1"/>
              </a:solidFill>
              <a:latin typeface="Times New Roman" pitchFamily="18" charset="0"/>
              <a:cs typeface="Times New Roman" pitchFamily="18" charset="0"/>
            </a:rPr>
            <a:t>2-Le document attestant que le postulant est adhérent aux programmes du PNDA ou qu’il exerce une activité en milieu rural, délivré par la Direction des Services Agricoles (le cas échéant). </a:t>
          </a:r>
        </a:p>
        <a:p>
          <a:pPr algn="l"/>
          <a:r>
            <a:rPr lang="fr-FR" sz="2000" dirty="0" smtClean="0">
              <a:solidFill>
                <a:schemeClr val="tx1"/>
              </a:solidFill>
              <a:latin typeface="Times New Roman" pitchFamily="18" charset="0"/>
              <a:cs typeface="Times New Roman" pitchFamily="18" charset="0"/>
            </a:rPr>
            <a:t>3-La déclaration sur l’honneur attestant que le postulant et, le cas échéant</a:t>
          </a:r>
          <a:r>
            <a:rPr lang="ar-LB" sz="2000" dirty="0" smtClean="0">
              <a:solidFill>
                <a:schemeClr val="tx1"/>
              </a:solidFill>
              <a:latin typeface="Times New Roman" pitchFamily="18" charset="0"/>
              <a:cs typeface="Times New Roman" pitchFamily="18" charset="0"/>
            </a:rPr>
            <a:t>عند </a:t>
          </a:r>
          <a:r>
            <a:rPr lang="ar-LB" sz="2000" dirty="0" err="1" smtClean="0">
              <a:solidFill>
                <a:schemeClr val="tx1"/>
              </a:solidFill>
              <a:latin typeface="Times New Roman" pitchFamily="18" charset="0"/>
              <a:cs typeface="Times New Roman" pitchFamily="18" charset="0"/>
            </a:rPr>
            <a:t>الحاجه</a:t>
          </a:r>
          <a:r>
            <a:rPr lang="fr-FR" sz="2000" dirty="0" smtClean="0">
              <a:solidFill>
                <a:schemeClr val="tx1"/>
              </a:solidFill>
              <a:latin typeface="Times New Roman" pitchFamily="18" charset="0"/>
              <a:cs typeface="Times New Roman" pitchFamily="18" charset="0"/>
            </a:rPr>
            <a:t>, son conjoint n’ont jamais bénéficié de la cession d’un logement du patrimoine immobilier public ou d’une Aide de l’Etat destinée au logement ou ne sont pas propriétaire d’un terrain à bâtir hormis celui destiné à recevoir le logement rural objet de cette aide.</a:t>
          </a:r>
        </a:p>
        <a:p>
          <a:pPr algn="l"/>
          <a:r>
            <a:rPr lang="fr-FR" sz="2000" dirty="0" smtClean="0">
              <a:solidFill>
                <a:schemeClr val="tx1"/>
              </a:solidFill>
              <a:latin typeface="Times New Roman" pitchFamily="18" charset="0"/>
              <a:cs typeface="Times New Roman" pitchFamily="18" charset="0"/>
            </a:rPr>
            <a:t>4-La déclaration sur l’honneur portant sur le niveau de revenu du ménage, accompagnée des pièces justificatives. </a:t>
          </a:r>
        </a:p>
        <a:p>
          <a:pPr algn="l"/>
          <a:r>
            <a:rPr lang="fr-FR" sz="2000" dirty="0" smtClean="0">
              <a:solidFill>
                <a:schemeClr val="tx1"/>
              </a:solidFill>
              <a:latin typeface="Times New Roman" pitchFamily="18" charset="0"/>
              <a:cs typeface="Times New Roman" pitchFamily="18" charset="0"/>
            </a:rPr>
            <a:t>Nota :</a:t>
          </a:r>
        </a:p>
        <a:p>
          <a:pPr algn="l"/>
          <a:r>
            <a:rPr lang="fr-FR" sz="2000" dirty="0" smtClean="0">
              <a:solidFill>
                <a:schemeClr val="tx1"/>
              </a:solidFill>
              <a:latin typeface="Times New Roman" pitchFamily="18" charset="0"/>
              <a:cs typeface="Times New Roman" pitchFamily="18" charset="0"/>
            </a:rPr>
            <a:t>Après contrôle fichier et examen du dossier par le Comité ad-hoc, le Wali établi une décision d’éligibilité. </a:t>
          </a:r>
          <a:endParaRPr lang="fr-FR" sz="2000" dirty="0">
            <a:solidFill>
              <a:schemeClr val="tx1"/>
            </a:solidFill>
            <a:latin typeface="Times New Roman" pitchFamily="18" charset="0"/>
            <a:cs typeface="Times New Roman" pitchFamily="18" charset="0"/>
          </a:endParaRPr>
        </a:p>
      </dgm:t>
    </dgm:pt>
    <dgm:pt modelId="{72F2BF8E-3D16-4066-9125-49F748FC2B0E}" type="parTrans" cxnId="{D316E763-787F-411F-81BD-0B843C0CA047}">
      <dgm:prSet/>
      <dgm:spPr/>
      <dgm:t>
        <a:bodyPr/>
        <a:lstStyle/>
        <a:p>
          <a:endParaRPr lang="fr-FR"/>
        </a:p>
      </dgm:t>
    </dgm:pt>
    <dgm:pt modelId="{A8583174-9CE0-4791-815A-B01EE9E80B3E}" type="sibTrans" cxnId="{D316E763-787F-411F-81BD-0B843C0CA047}">
      <dgm:prSet/>
      <dgm:spPr/>
      <dgm:t>
        <a:bodyPr/>
        <a:lstStyle/>
        <a:p>
          <a:endParaRPr lang="fr-FR"/>
        </a:p>
      </dgm:t>
    </dgm:pt>
    <dgm:pt modelId="{DEB089E6-ACCE-412B-8226-384C5BF3C1E3}" type="pres">
      <dgm:prSet presAssocID="{CD9233F1-C15B-4043-B417-C22D9CF1ED99}" presName="diagram" presStyleCnt="0">
        <dgm:presLayoutVars>
          <dgm:chPref val="1"/>
          <dgm:dir/>
          <dgm:animOne val="branch"/>
          <dgm:animLvl val="lvl"/>
          <dgm:resizeHandles/>
        </dgm:presLayoutVars>
      </dgm:prSet>
      <dgm:spPr/>
      <dgm:t>
        <a:bodyPr/>
        <a:lstStyle/>
        <a:p>
          <a:endParaRPr lang="fr-FR"/>
        </a:p>
      </dgm:t>
    </dgm:pt>
    <dgm:pt modelId="{C95ADD8E-BF98-4E83-88A7-E821D69884CD}" type="pres">
      <dgm:prSet presAssocID="{AEBA1DC2-F572-4703-980D-033B9C0F1A38}" presName="root" presStyleCnt="0"/>
      <dgm:spPr/>
    </dgm:pt>
    <dgm:pt modelId="{3EF764B1-50D9-46EA-98B6-2B33B65F43E8}" type="pres">
      <dgm:prSet presAssocID="{AEBA1DC2-F572-4703-980D-033B9C0F1A38}" presName="rootComposite" presStyleCnt="0"/>
      <dgm:spPr/>
    </dgm:pt>
    <dgm:pt modelId="{D3F7C63F-9833-4EF6-81CE-BFD50CB93F51}" type="pres">
      <dgm:prSet presAssocID="{AEBA1DC2-F572-4703-980D-033B9C0F1A38}" presName="rootText" presStyleLbl="node1" presStyleIdx="0" presStyleCnt="1" custScaleY="113086"/>
      <dgm:spPr/>
      <dgm:t>
        <a:bodyPr/>
        <a:lstStyle/>
        <a:p>
          <a:endParaRPr lang="fr-FR"/>
        </a:p>
      </dgm:t>
    </dgm:pt>
    <dgm:pt modelId="{BAFB5AA2-498E-444F-B020-2EF5CAEFD553}" type="pres">
      <dgm:prSet presAssocID="{AEBA1DC2-F572-4703-980D-033B9C0F1A38}" presName="rootConnector" presStyleLbl="node1" presStyleIdx="0" presStyleCnt="1"/>
      <dgm:spPr/>
      <dgm:t>
        <a:bodyPr/>
        <a:lstStyle/>
        <a:p>
          <a:endParaRPr lang="fr-FR"/>
        </a:p>
      </dgm:t>
    </dgm:pt>
    <dgm:pt modelId="{5CF252C3-DA2A-4568-9CDA-7E24B3030B5A}" type="pres">
      <dgm:prSet presAssocID="{AEBA1DC2-F572-4703-980D-033B9C0F1A38}" presName="childShape" presStyleCnt="0"/>
      <dgm:spPr/>
    </dgm:pt>
  </dgm:ptLst>
  <dgm:cxnLst>
    <dgm:cxn modelId="{B9731CAF-8095-4648-B2FB-D821BD9DFE4E}" type="presOf" srcId="{AEBA1DC2-F572-4703-980D-033B9C0F1A38}" destId="{D3F7C63F-9833-4EF6-81CE-BFD50CB93F51}" srcOrd="0" destOrd="0" presId="urn:microsoft.com/office/officeart/2005/8/layout/hierarchy3"/>
    <dgm:cxn modelId="{F35A52A9-F442-453C-BF23-7A3A12F9F25D}" type="presOf" srcId="{AEBA1DC2-F572-4703-980D-033B9C0F1A38}" destId="{BAFB5AA2-498E-444F-B020-2EF5CAEFD553}" srcOrd="1" destOrd="0" presId="urn:microsoft.com/office/officeart/2005/8/layout/hierarchy3"/>
    <dgm:cxn modelId="{D316E763-787F-411F-81BD-0B843C0CA047}" srcId="{CD9233F1-C15B-4043-B417-C22D9CF1ED99}" destId="{AEBA1DC2-F572-4703-980D-033B9C0F1A38}" srcOrd="0" destOrd="0" parTransId="{72F2BF8E-3D16-4066-9125-49F748FC2B0E}" sibTransId="{A8583174-9CE0-4791-815A-B01EE9E80B3E}"/>
    <dgm:cxn modelId="{7B9F3D69-B51C-4573-9E8B-07FBA8ECCB43}" type="presOf" srcId="{CD9233F1-C15B-4043-B417-C22D9CF1ED99}" destId="{DEB089E6-ACCE-412B-8226-384C5BF3C1E3}" srcOrd="0" destOrd="0" presId="urn:microsoft.com/office/officeart/2005/8/layout/hierarchy3"/>
    <dgm:cxn modelId="{BE7F6335-82F4-413C-9183-0FC9B8789189}" type="presParOf" srcId="{DEB089E6-ACCE-412B-8226-384C5BF3C1E3}" destId="{C95ADD8E-BF98-4E83-88A7-E821D69884CD}" srcOrd="0" destOrd="0" presId="urn:microsoft.com/office/officeart/2005/8/layout/hierarchy3"/>
    <dgm:cxn modelId="{9944DF79-7216-467A-9FAE-C7BE5ADA32E7}" type="presParOf" srcId="{C95ADD8E-BF98-4E83-88A7-E821D69884CD}" destId="{3EF764B1-50D9-46EA-98B6-2B33B65F43E8}" srcOrd="0" destOrd="0" presId="urn:microsoft.com/office/officeart/2005/8/layout/hierarchy3"/>
    <dgm:cxn modelId="{236EE1FD-13E7-4A6F-8193-A85BFBA1C9D9}" type="presParOf" srcId="{3EF764B1-50D9-46EA-98B6-2B33B65F43E8}" destId="{D3F7C63F-9833-4EF6-81CE-BFD50CB93F51}" srcOrd="0" destOrd="0" presId="urn:microsoft.com/office/officeart/2005/8/layout/hierarchy3"/>
    <dgm:cxn modelId="{091A65C0-6772-44CB-8C9E-D12CC08FCDD7}" type="presParOf" srcId="{3EF764B1-50D9-46EA-98B6-2B33B65F43E8}" destId="{BAFB5AA2-498E-444F-B020-2EF5CAEFD553}" srcOrd="1" destOrd="0" presId="urn:microsoft.com/office/officeart/2005/8/layout/hierarchy3"/>
    <dgm:cxn modelId="{005CF4DB-E277-46E5-AA16-6C8425988199}" type="presParOf" srcId="{C95ADD8E-BF98-4E83-88A7-E821D69884CD}" destId="{5CF252C3-DA2A-4568-9CDA-7E24B3030B5A}"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EB59DA3-82FA-4DF6-B3A6-9B79827E283A}"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fr-FR"/>
        </a:p>
      </dgm:t>
    </dgm:pt>
    <dgm:pt modelId="{5909D0F7-4A0C-4A33-8200-416DD11B886B}">
      <dgm:prSet phldrT="[Texte]" custT="1"/>
      <dgm:spPr/>
      <dgm:t>
        <a:bodyPr/>
        <a:lstStyle/>
        <a:p>
          <a:pPr algn="l"/>
          <a:r>
            <a:rPr lang="fr-FR" sz="2000" dirty="0" smtClean="0">
              <a:solidFill>
                <a:schemeClr val="tx1"/>
              </a:solidFill>
              <a:latin typeface="Times New Roman" pitchFamily="18" charset="0"/>
              <a:cs typeface="Times New Roman" pitchFamily="18" charset="0"/>
            </a:rPr>
            <a:t>Le postulant dépose auprès de l’Agence CNL de sa Wilaya un complément de dossier comportant :</a:t>
          </a:r>
        </a:p>
        <a:p>
          <a:pPr algn="l"/>
          <a:r>
            <a:rPr lang="fr-FR" sz="2000" dirty="0" smtClean="0">
              <a:solidFill>
                <a:schemeClr val="tx1"/>
              </a:solidFill>
              <a:latin typeface="Times New Roman" pitchFamily="18" charset="0"/>
              <a:cs typeface="Times New Roman" pitchFamily="18" charset="0"/>
            </a:rPr>
            <a:t>1-Une copie de la décision d’éligibilité à l’Aide signée par le Wali ou son représentant  </a:t>
          </a:r>
        </a:p>
        <a:p>
          <a:pPr algn="l"/>
          <a:r>
            <a:rPr lang="fr-FR" sz="2000" dirty="0" smtClean="0">
              <a:solidFill>
                <a:schemeClr val="tx1"/>
              </a:solidFill>
              <a:latin typeface="Times New Roman" pitchFamily="18" charset="0"/>
              <a:cs typeface="Times New Roman" pitchFamily="18" charset="0"/>
            </a:rPr>
            <a:t>2-Un acte de naissance (n°12) et pour le postulant marié, une fiche familiale et un acte de naissance (n°12) de son conjoint  </a:t>
          </a:r>
        </a:p>
        <a:p>
          <a:pPr algn="l"/>
          <a:r>
            <a:rPr lang="fr-FR" sz="2000" dirty="0" smtClean="0">
              <a:solidFill>
                <a:schemeClr val="tx1"/>
              </a:solidFill>
              <a:latin typeface="Times New Roman" pitchFamily="18" charset="0"/>
              <a:cs typeface="Times New Roman" pitchFamily="18" charset="0"/>
            </a:rPr>
            <a:t>3-Une photocopie de la carte nationale d’identité  </a:t>
          </a:r>
        </a:p>
        <a:p>
          <a:pPr algn="l"/>
          <a:r>
            <a:rPr lang="fr-FR" sz="2000" dirty="0" smtClean="0">
              <a:solidFill>
                <a:schemeClr val="tx1"/>
              </a:solidFill>
              <a:latin typeface="Times New Roman" pitchFamily="18" charset="0"/>
              <a:cs typeface="Times New Roman" pitchFamily="18" charset="0"/>
            </a:rPr>
            <a:t>4-Une copie du permis de construire </a:t>
          </a:r>
        </a:p>
        <a:p>
          <a:pPr algn="l"/>
          <a:r>
            <a:rPr lang="fr-FR" sz="2000" dirty="0" smtClean="0">
              <a:solidFill>
                <a:schemeClr val="tx1"/>
              </a:solidFill>
              <a:latin typeface="Times New Roman" pitchFamily="18" charset="0"/>
              <a:cs typeface="Times New Roman" pitchFamily="18" charset="0"/>
            </a:rPr>
            <a:t>5-Deux enveloppes timbrées libellées </a:t>
          </a:r>
          <a:r>
            <a:rPr lang="ar-LB" sz="2000" dirty="0" smtClean="0">
              <a:solidFill>
                <a:schemeClr val="tx1"/>
              </a:solidFill>
              <a:latin typeface="Times New Roman" pitchFamily="18" charset="0"/>
              <a:cs typeface="Times New Roman" pitchFamily="18" charset="0"/>
            </a:rPr>
            <a:t>يدون</a:t>
          </a:r>
          <a:r>
            <a:rPr lang="fr-FR" sz="2000" dirty="0" smtClean="0">
              <a:solidFill>
                <a:schemeClr val="tx1"/>
              </a:solidFill>
              <a:latin typeface="Times New Roman" pitchFamily="18" charset="0"/>
              <a:cs typeface="Times New Roman" pitchFamily="18" charset="0"/>
            </a:rPr>
            <a:t>à son adresse.</a:t>
          </a:r>
        </a:p>
        <a:p>
          <a:pPr algn="l"/>
          <a:r>
            <a:rPr lang="fr-FR" sz="2400" dirty="0" smtClean="0">
              <a:solidFill>
                <a:schemeClr val="tx1"/>
              </a:solidFill>
              <a:latin typeface="Times New Roman" pitchFamily="18" charset="0"/>
              <a:cs typeface="Times New Roman" pitchFamily="18" charset="0"/>
            </a:rPr>
            <a:t>Nota :</a:t>
          </a:r>
        </a:p>
        <a:p>
          <a:pPr algn="l"/>
          <a:r>
            <a:rPr lang="fr-FR" sz="2000" dirty="0" smtClean="0">
              <a:solidFill>
                <a:schemeClr val="tx1"/>
              </a:solidFill>
              <a:latin typeface="Times New Roman" pitchFamily="18" charset="0"/>
              <a:cs typeface="Times New Roman" pitchFamily="18" charset="0"/>
            </a:rPr>
            <a:t>Le postulant signe la souscription au cahier des charges et dispose d’un délai maximum de six (6) mois pour formaliser son dossier et débuter effectivement les travaux.</a:t>
          </a:r>
          <a:endParaRPr lang="fr-FR" sz="2000" dirty="0">
            <a:solidFill>
              <a:schemeClr val="tx1"/>
            </a:solidFill>
            <a:latin typeface="Times New Roman" pitchFamily="18" charset="0"/>
            <a:cs typeface="Times New Roman" pitchFamily="18" charset="0"/>
          </a:endParaRPr>
        </a:p>
      </dgm:t>
    </dgm:pt>
    <dgm:pt modelId="{AEF44D16-CDCE-4A68-B952-EF3448C6AA28}" type="parTrans" cxnId="{01461C90-93C7-4854-96D2-0EB94EA04380}">
      <dgm:prSet/>
      <dgm:spPr/>
      <dgm:t>
        <a:bodyPr/>
        <a:lstStyle/>
        <a:p>
          <a:endParaRPr lang="fr-FR"/>
        </a:p>
      </dgm:t>
    </dgm:pt>
    <dgm:pt modelId="{EF75ED5A-3E3B-4C77-AE91-D12AF27D8E8D}" type="sibTrans" cxnId="{01461C90-93C7-4854-96D2-0EB94EA04380}">
      <dgm:prSet/>
      <dgm:spPr/>
      <dgm:t>
        <a:bodyPr/>
        <a:lstStyle/>
        <a:p>
          <a:endParaRPr lang="fr-FR"/>
        </a:p>
      </dgm:t>
    </dgm:pt>
    <dgm:pt modelId="{C3CA9827-92D6-493D-A374-7ADFDBF36513}" type="pres">
      <dgm:prSet presAssocID="{3EB59DA3-82FA-4DF6-B3A6-9B79827E283A}" presName="diagram" presStyleCnt="0">
        <dgm:presLayoutVars>
          <dgm:chPref val="1"/>
          <dgm:dir/>
          <dgm:animOne val="branch"/>
          <dgm:animLvl val="lvl"/>
          <dgm:resizeHandles/>
        </dgm:presLayoutVars>
      </dgm:prSet>
      <dgm:spPr/>
      <dgm:t>
        <a:bodyPr/>
        <a:lstStyle/>
        <a:p>
          <a:endParaRPr lang="fr-FR"/>
        </a:p>
      </dgm:t>
    </dgm:pt>
    <dgm:pt modelId="{A5CFFD00-41CD-479D-8B2D-A011CF158FA0}" type="pres">
      <dgm:prSet presAssocID="{5909D0F7-4A0C-4A33-8200-416DD11B886B}" presName="root" presStyleCnt="0"/>
      <dgm:spPr/>
    </dgm:pt>
    <dgm:pt modelId="{EF3553C5-28A9-4499-A970-3A8110D807BC}" type="pres">
      <dgm:prSet presAssocID="{5909D0F7-4A0C-4A33-8200-416DD11B886B}" presName="rootComposite" presStyleCnt="0"/>
      <dgm:spPr/>
    </dgm:pt>
    <dgm:pt modelId="{2A9CBE62-F799-495F-9986-A3001A78F338}" type="pres">
      <dgm:prSet presAssocID="{5909D0F7-4A0C-4A33-8200-416DD11B886B}" presName="rootText" presStyleLbl="node1" presStyleIdx="0" presStyleCnt="1" custScaleY="108257"/>
      <dgm:spPr/>
      <dgm:t>
        <a:bodyPr/>
        <a:lstStyle/>
        <a:p>
          <a:endParaRPr lang="fr-FR"/>
        </a:p>
      </dgm:t>
    </dgm:pt>
    <dgm:pt modelId="{8F564379-A459-498A-81F6-F201C75085A0}" type="pres">
      <dgm:prSet presAssocID="{5909D0F7-4A0C-4A33-8200-416DD11B886B}" presName="rootConnector" presStyleLbl="node1" presStyleIdx="0" presStyleCnt="1"/>
      <dgm:spPr/>
      <dgm:t>
        <a:bodyPr/>
        <a:lstStyle/>
        <a:p>
          <a:endParaRPr lang="fr-FR"/>
        </a:p>
      </dgm:t>
    </dgm:pt>
    <dgm:pt modelId="{7C68921F-E436-44AB-B232-14189AA0C0F0}" type="pres">
      <dgm:prSet presAssocID="{5909D0F7-4A0C-4A33-8200-416DD11B886B}" presName="childShape" presStyleCnt="0"/>
      <dgm:spPr/>
    </dgm:pt>
  </dgm:ptLst>
  <dgm:cxnLst>
    <dgm:cxn modelId="{B8138334-8273-4662-944A-DBB3C9973974}" type="presOf" srcId="{3EB59DA3-82FA-4DF6-B3A6-9B79827E283A}" destId="{C3CA9827-92D6-493D-A374-7ADFDBF36513}" srcOrd="0" destOrd="0" presId="urn:microsoft.com/office/officeart/2005/8/layout/hierarchy3"/>
    <dgm:cxn modelId="{5BFCEFC1-E022-481C-98D7-B5CAD20DB92F}" type="presOf" srcId="{5909D0F7-4A0C-4A33-8200-416DD11B886B}" destId="{8F564379-A459-498A-81F6-F201C75085A0}" srcOrd="1" destOrd="0" presId="urn:microsoft.com/office/officeart/2005/8/layout/hierarchy3"/>
    <dgm:cxn modelId="{01461C90-93C7-4854-96D2-0EB94EA04380}" srcId="{3EB59DA3-82FA-4DF6-B3A6-9B79827E283A}" destId="{5909D0F7-4A0C-4A33-8200-416DD11B886B}" srcOrd="0" destOrd="0" parTransId="{AEF44D16-CDCE-4A68-B952-EF3448C6AA28}" sibTransId="{EF75ED5A-3E3B-4C77-AE91-D12AF27D8E8D}"/>
    <dgm:cxn modelId="{EFEFC93C-E631-4D6C-BCD7-E0BE055E96C4}" type="presOf" srcId="{5909D0F7-4A0C-4A33-8200-416DD11B886B}" destId="{2A9CBE62-F799-495F-9986-A3001A78F338}" srcOrd="0" destOrd="0" presId="urn:microsoft.com/office/officeart/2005/8/layout/hierarchy3"/>
    <dgm:cxn modelId="{ED858A07-A419-470C-91E0-DCA305CFBB77}" type="presParOf" srcId="{C3CA9827-92D6-493D-A374-7ADFDBF36513}" destId="{A5CFFD00-41CD-479D-8B2D-A011CF158FA0}" srcOrd="0" destOrd="0" presId="urn:microsoft.com/office/officeart/2005/8/layout/hierarchy3"/>
    <dgm:cxn modelId="{DB143F8F-4341-4093-BD2B-401CC8606259}" type="presParOf" srcId="{A5CFFD00-41CD-479D-8B2D-A011CF158FA0}" destId="{EF3553C5-28A9-4499-A970-3A8110D807BC}" srcOrd="0" destOrd="0" presId="urn:microsoft.com/office/officeart/2005/8/layout/hierarchy3"/>
    <dgm:cxn modelId="{9801E614-C0E0-4156-BE88-40C73A7A7CC9}" type="presParOf" srcId="{EF3553C5-28A9-4499-A970-3A8110D807BC}" destId="{2A9CBE62-F799-495F-9986-A3001A78F338}" srcOrd="0" destOrd="0" presId="urn:microsoft.com/office/officeart/2005/8/layout/hierarchy3"/>
    <dgm:cxn modelId="{BCF17C52-4BF3-4BEE-9499-9739C7A31F35}" type="presParOf" srcId="{EF3553C5-28A9-4499-A970-3A8110D807BC}" destId="{8F564379-A459-498A-81F6-F201C75085A0}" srcOrd="1" destOrd="0" presId="urn:microsoft.com/office/officeart/2005/8/layout/hierarchy3"/>
    <dgm:cxn modelId="{29A43FD5-1580-4466-B48B-5F596D953129}" type="presParOf" srcId="{A5CFFD00-41CD-479D-8B2D-A011CF158FA0}" destId="{7C68921F-E436-44AB-B232-14189AA0C0F0}"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B90B4EF-8E77-42C6-ADD2-8326DA0C7E64}"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fr-FR"/>
        </a:p>
      </dgm:t>
    </dgm:pt>
    <dgm:pt modelId="{F39534F3-D296-4F88-9662-2BBC0977683D}">
      <dgm:prSet phldrT="[Texte]" custT="1"/>
      <dgm:spPr/>
      <dgm:t>
        <a:bodyPr/>
        <a:lstStyle/>
        <a:p>
          <a:pPr algn="l"/>
          <a:r>
            <a:rPr lang="fr-FR" sz="2400" dirty="0" smtClean="0">
              <a:solidFill>
                <a:schemeClr val="tx1"/>
              </a:solidFill>
              <a:latin typeface="Times New Roman" pitchFamily="18" charset="0"/>
              <a:cs typeface="Times New Roman" pitchFamily="18" charset="0"/>
            </a:rPr>
            <a:t>L’avancement des travaux, constatés par un procès-verbal établi par la Direction du Logement et des Equipements Publics (DLEP).</a:t>
          </a:r>
          <a:r>
            <a:rPr lang="fr-FR" sz="2400" dirty="0" smtClean="0"/>
            <a:t/>
          </a:r>
          <a:br>
            <a:rPr lang="fr-FR" sz="2400" dirty="0" smtClean="0"/>
          </a:br>
          <a:endParaRPr lang="fr-FR" sz="2400" dirty="0"/>
        </a:p>
      </dgm:t>
    </dgm:pt>
    <dgm:pt modelId="{DB77A15F-E4F9-4BA4-B0B4-32A141941F1E}" type="parTrans" cxnId="{6C12376D-7F4B-4783-9451-0FAEEA5FFEA9}">
      <dgm:prSet/>
      <dgm:spPr/>
      <dgm:t>
        <a:bodyPr/>
        <a:lstStyle/>
        <a:p>
          <a:endParaRPr lang="fr-FR"/>
        </a:p>
      </dgm:t>
    </dgm:pt>
    <dgm:pt modelId="{32B8084D-139C-4821-8DF6-F55E7D82577E}" type="sibTrans" cxnId="{6C12376D-7F4B-4783-9451-0FAEEA5FFEA9}">
      <dgm:prSet/>
      <dgm:spPr/>
      <dgm:t>
        <a:bodyPr/>
        <a:lstStyle/>
        <a:p>
          <a:endParaRPr lang="fr-FR"/>
        </a:p>
      </dgm:t>
    </dgm:pt>
    <dgm:pt modelId="{E11D9F56-ECE8-4AFF-8CC5-D5CF880DDE7E}" type="pres">
      <dgm:prSet presAssocID="{DB90B4EF-8E77-42C6-ADD2-8326DA0C7E64}" presName="diagram" presStyleCnt="0">
        <dgm:presLayoutVars>
          <dgm:chPref val="1"/>
          <dgm:dir/>
          <dgm:animOne val="branch"/>
          <dgm:animLvl val="lvl"/>
          <dgm:resizeHandles/>
        </dgm:presLayoutVars>
      </dgm:prSet>
      <dgm:spPr/>
      <dgm:t>
        <a:bodyPr/>
        <a:lstStyle/>
        <a:p>
          <a:endParaRPr lang="fr-FR"/>
        </a:p>
      </dgm:t>
    </dgm:pt>
    <dgm:pt modelId="{058A915F-6EF4-48DD-B32E-386730A08BA4}" type="pres">
      <dgm:prSet presAssocID="{F39534F3-D296-4F88-9662-2BBC0977683D}" presName="root" presStyleCnt="0"/>
      <dgm:spPr/>
    </dgm:pt>
    <dgm:pt modelId="{9A5CD868-BD0D-4EB3-B06F-77D6B4E8400A}" type="pres">
      <dgm:prSet presAssocID="{F39534F3-D296-4F88-9662-2BBC0977683D}" presName="rootComposite" presStyleCnt="0"/>
      <dgm:spPr/>
    </dgm:pt>
    <dgm:pt modelId="{33952D1B-47E8-4B56-AF9D-D400376138CF}" type="pres">
      <dgm:prSet presAssocID="{F39534F3-D296-4F88-9662-2BBC0977683D}" presName="rootText" presStyleLbl="node1" presStyleIdx="0" presStyleCnt="1" custScaleX="398390"/>
      <dgm:spPr/>
      <dgm:t>
        <a:bodyPr/>
        <a:lstStyle/>
        <a:p>
          <a:endParaRPr lang="fr-FR"/>
        </a:p>
      </dgm:t>
    </dgm:pt>
    <dgm:pt modelId="{2705511B-B951-44CC-927B-761A3DD29072}" type="pres">
      <dgm:prSet presAssocID="{F39534F3-D296-4F88-9662-2BBC0977683D}" presName="rootConnector" presStyleLbl="node1" presStyleIdx="0" presStyleCnt="1"/>
      <dgm:spPr/>
      <dgm:t>
        <a:bodyPr/>
        <a:lstStyle/>
        <a:p>
          <a:endParaRPr lang="fr-FR"/>
        </a:p>
      </dgm:t>
    </dgm:pt>
    <dgm:pt modelId="{A97F21A7-4C8B-4EA9-BE55-A97339056DC0}" type="pres">
      <dgm:prSet presAssocID="{F39534F3-D296-4F88-9662-2BBC0977683D}" presName="childShape" presStyleCnt="0"/>
      <dgm:spPr/>
    </dgm:pt>
  </dgm:ptLst>
  <dgm:cxnLst>
    <dgm:cxn modelId="{43CF78C8-EF66-4773-9D4F-DEE90ED413DB}" type="presOf" srcId="{DB90B4EF-8E77-42C6-ADD2-8326DA0C7E64}" destId="{E11D9F56-ECE8-4AFF-8CC5-D5CF880DDE7E}" srcOrd="0" destOrd="0" presId="urn:microsoft.com/office/officeart/2005/8/layout/hierarchy3"/>
    <dgm:cxn modelId="{F8B6EBE8-8199-47F3-9F59-F84146970E8F}" type="presOf" srcId="{F39534F3-D296-4F88-9662-2BBC0977683D}" destId="{2705511B-B951-44CC-927B-761A3DD29072}" srcOrd="1" destOrd="0" presId="urn:microsoft.com/office/officeart/2005/8/layout/hierarchy3"/>
    <dgm:cxn modelId="{D379C5C2-997F-4155-8FA3-16371F82A303}" type="presOf" srcId="{F39534F3-D296-4F88-9662-2BBC0977683D}" destId="{33952D1B-47E8-4B56-AF9D-D400376138CF}" srcOrd="0" destOrd="0" presId="urn:microsoft.com/office/officeart/2005/8/layout/hierarchy3"/>
    <dgm:cxn modelId="{6C12376D-7F4B-4783-9451-0FAEEA5FFEA9}" srcId="{DB90B4EF-8E77-42C6-ADD2-8326DA0C7E64}" destId="{F39534F3-D296-4F88-9662-2BBC0977683D}" srcOrd="0" destOrd="0" parTransId="{DB77A15F-E4F9-4BA4-B0B4-32A141941F1E}" sibTransId="{32B8084D-139C-4821-8DF6-F55E7D82577E}"/>
    <dgm:cxn modelId="{0E77F0C2-F986-4063-9702-F11750E605D6}" type="presParOf" srcId="{E11D9F56-ECE8-4AFF-8CC5-D5CF880DDE7E}" destId="{058A915F-6EF4-48DD-B32E-386730A08BA4}" srcOrd="0" destOrd="0" presId="urn:microsoft.com/office/officeart/2005/8/layout/hierarchy3"/>
    <dgm:cxn modelId="{84B456D8-F441-4FBB-918E-0A0CCEF76E98}" type="presParOf" srcId="{058A915F-6EF4-48DD-B32E-386730A08BA4}" destId="{9A5CD868-BD0D-4EB3-B06F-77D6B4E8400A}" srcOrd="0" destOrd="0" presId="urn:microsoft.com/office/officeart/2005/8/layout/hierarchy3"/>
    <dgm:cxn modelId="{29EA8AFB-13EE-435E-AE1F-68AC2518A17D}" type="presParOf" srcId="{9A5CD868-BD0D-4EB3-B06F-77D6B4E8400A}" destId="{33952D1B-47E8-4B56-AF9D-D400376138CF}" srcOrd="0" destOrd="0" presId="urn:microsoft.com/office/officeart/2005/8/layout/hierarchy3"/>
    <dgm:cxn modelId="{C25BA2BF-A0BC-4F4A-950C-B4FE5F94946E}" type="presParOf" srcId="{9A5CD868-BD0D-4EB3-B06F-77D6B4E8400A}" destId="{2705511B-B951-44CC-927B-761A3DD29072}" srcOrd="1" destOrd="0" presId="urn:microsoft.com/office/officeart/2005/8/layout/hierarchy3"/>
    <dgm:cxn modelId="{44DEF78B-14A2-4231-BC0E-5056267F92C5}" type="presParOf" srcId="{058A915F-6EF4-48DD-B32E-386730A08BA4}" destId="{A97F21A7-4C8B-4EA9-BE55-A97339056DC0}"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6303CA7-63DE-4AB2-A86C-68617A8AA2CB}" type="doc">
      <dgm:prSet loTypeId="urn:microsoft.com/office/officeart/2005/8/layout/pyramid2" loCatId="list" qsTypeId="urn:microsoft.com/office/officeart/2005/8/quickstyle/3d2" qsCatId="3D" csTypeId="urn:microsoft.com/office/officeart/2005/8/colors/accent1_2" csCatId="accent1" phldr="1"/>
      <dgm:spPr/>
    </dgm:pt>
    <dgm:pt modelId="{D6B7129C-746E-4EB4-A5DA-C90860E5BD1D}">
      <dgm:prSet phldrT="[Texte]" custT="1"/>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fr-FR" sz="1800" dirty="0" smtClean="0">
              <a:latin typeface="Times New Roman" pitchFamily="18" charset="0"/>
              <a:cs typeface="Times New Roman" pitchFamily="18" charset="0"/>
            </a:rPr>
            <a:t>40% de l’Aide à l’achèvement de l’ensemble des travaux.</a:t>
          </a:r>
        </a:p>
        <a:p>
          <a:pPr algn="l" defTabSz="800100">
            <a:lnSpc>
              <a:spcPct val="90000"/>
            </a:lnSpc>
            <a:spcBef>
              <a:spcPct val="0"/>
            </a:spcBef>
            <a:spcAft>
              <a:spcPct val="35000"/>
            </a:spcAft>
          </a:pPr>
          <a:endParaRPr lang="fr-FR" sz="1800" dirty="0">
            <a:latin typeface="Times New Roman" pitchFamily="18" charset="0"/>
            <a:cs typeface="Times New Roman" pitchFamily="18" charset="0"/>
          </a:endParaRPr>
        </a:p>
      </dgm:t>
    </dgm:pt>
    <dgm:pt modelId="{B5721F48-6AC9-453C-A3B6-73E7E46B7D30}" type="parTrans" cxnId="{E2733019-6455-4B77-A74B-B41A5B29F7C8}">
      <dgm:prSet/>
      <dgm:spPr/>
      <dgm:t>
        <a:bodyPr/>
        <a:lstStyle/>
        <a:p>
          <a:endParaRPr lang="fr-FR"/>
        </a:p>
      </dgm:t>
    </dgm:pt>
    <dgm:pt modelId="{B5C26643-5A24-4445-9B14-06E54B94EFB3}" type="sibTrans" cxnId="{E2733019-6455-4B77-A74B-B41A5B29F7C8}">
      <dgm:prSet/>
      <dgm:spPr/>
      <dgm:t>
        <a:bodyPr/>
        <a:lstStyle/>
        <a:p>
          <a:endParaRPr lang="fr-FR"/>
        </a:p>
      </dgm:t>
    </dgm:pt>
    <dgm:pt modelId="{53E6A92C-EDCB-4823-A146-6A9838467511}">
      <dgm:prSet phldrT="[Texte]" custT="1"/>
      <dgm:spPr/>
      <dgm:t>
        <a:bodyPr/>
        <a:lstStyle/>
        <a:p>
          <a:pPr algn="l"/>
          <a:r>
            <a:rPr lang="fr-FR" sz="1800" dirty="0" smtClean="0">
              <a:latin typeface="Times New Roman" pitchFamily="18" charset="0"/>
              <a:cs typeface="Times New Roman" pitchFamily="18" charset="0"/>
            </a:rPr>
            <a:t>40% de l’Aide à l’achèvement du gros œuvre</a:t>
          </a:r>
          <a:endParaRPr lang="fr-FR" sz="1800" dirty="0">
            <a:latin typeface="Times New Roman" pitchFamily="18" charset="0"/>
            <a:cs typeface="Times New Roman" pitchFamily="18" charset="0"/>
          </a:endParaRPr>
        </a:p>
      </dgm:t>
    </dgm:pt>
    <dgm:pt modelId="{A8EF19A0-A61C-470D-97EF-B9F0B127FFF6}" type="parTrans" cxnId="{DDA49B78-E4AD-4413-947D-D733E2E3B02D}">
      <dgm:prSet/>
      <dgm:spPr/>
      <dgm:t>
        <a:bodyPr/>
        <a:lstStyle/>
        <a:p>
          <a:endParaRPr lang="fr-FR"/>
        </a:p>
      </dgm:t>
    </dgm:pt>
    <dgm:pt modelId="{D61BC961-B8AF-4936-9901-004511248077}" type="sibTrans" cxnId="{DDA49B78-E4AD-4413-947D-D733E2E3B02D}">
      <dgm:prSet/>
      <dgm:spPr/>
      <dgm:t>
        <a:bodyPr/>
        <a:lstStyle/>
        <a:p>
          <a:endParaRPr lang="fr-FR"/>
        </a:p>
      </dgm:t>
    </dgm:pt>
    <dgm:pt modelId="{0CC39C1A-2BF0-47C3-9A86-37C7257DE9A6}">
      <dgm:prSet phldrT="[Texte]" custT="1"/>
      <dgm:spPr/>
      <dgm:t>
        <a:bodyPr/>
        <a:lstStyle/>
        <a:p>
          <a:pPr algn="l"/>
          <a:r>
            <a:rPr lang="fr-FR" sz="1800" dirty="0" smtClean="0">
              <a:latin typeface="Times New Roman" pitchFamily="18" charset="0"/>
              <a:cs typeface="Times New Roman" pitchFamily="18" charset="0"/>
            </a:rPr>
            <a:t>20% de l’Aide à l’achèvement de la plate-forme</a:t>
          </a:r>
          <a:endParaRPr lang="fr-FR" sz="1800" dirty="0"/>
        </a:p>
      </dgm:t>
    </dgm:pt>
    <dgm:pt modelId="{7A7036F5-5F75-48F7-ABCD-41A7175BA1CF}" type="parTrans" cxnId="{CE1B1CB8-9059-436E-8111-BC19E1ED8358}">
      <dgm:prSet/>
      <dgm:spPr/>
      <dgm:t>
        <a:bodyPr/>
        <a:lstStyle/>
        <a:p>
          <a:endParaRPr lang="fr-FR"/>
        </a:p>
      </dgm:t>
    </dgm:pt>
    <dgm:pt modelId="{9966FA50-7608-422B-8C08-F86F30DB90EE}" type="sibTrans" cxnId="{CE1B1CB8-9059-436E-8111-BC19E1ED8358}">
      <dgm:prSet/>
      <dgm:spPr/>
      <dgm:t>
        <a:bodyPr/>
        <a:lstStyle/>
        <a:p>
          <a:endParaRPr lang="fr-FR"/>
        </a:p>
      </dgm:t>
    </dgm:pt>
    <dgm:pt modelId="{9CA7CD17-0D8F-4514-A82D-CD6CCCF109DD}" type="pres">
      <dgm:prSet presAssocID="{16303CA7-63DE-4AB2-A86C-68617A8AA2CB}" presName="compositeShape" presStyleCnt="0">
        <dgm:presLayoutVars>
          <dgm:dir/>
          <dgm:resizeHandles/>
        </dgm:presLayoutVars>
      </dgm:prSet>
      <dgm:spPr/>
    </dgm:pt>
    <dgm:pt modelId="{4749677A-DDEE-4674-B3DB-EE41F6190573}" type="pres">
      <dgm:prSet presAssocID="{16303CA7-63DE-4AB2-A86C-68617A8AA2CB}" presName="pyramid" presStyleLbl="node1" presStyleIdx="0" presStyleCnt="1" custLinFactNeighborX="-46161"/>
      <dgm:spPr/>
    </dgm:pt>
    <dgm:pt modelId="{F4B4F2F4-D7CC-4271-BD69-8A468CC6438F}" type="pres">
      <dgm:prSet presAssocID="{16303CA7-63DE-4AB2-A86C-68617A8AA2CB}" presName="theList" presStyleCnt="0"/>
      <dgm:spPr/>
    </dgm:pt>
    <dgm:pt modelId="{B8AC8925-2FD9-4AD6-8A61-E906309A03F5}" type="pres">
      <dgm:prSet presAssocID="{D6B7129C-746E-4EB4-A5DA-C90860E5BD1D}" presName="aNode" presStyleLbl="fgAcc1" presStyleIdx="0" presStyleCnt="3" custScaleX="288823" custScaleY="120890" custLinFactNeighborX="32831" custLinFactNeighborY="-89087">
        <dgm:presLayoutVars>
          <dgm:bulletEnabled val="1"/>
        </dgm:presLayoutVars>
      </dgm:prSet>
      <dgm:spPr/>
      <dgm:t>
        <a:bodyPr/>
        <a:lstStyle/>
        <a:p>
          <a:endParaRPr lang="fr-FR"/>
        </a:p>
      </dgm:t>
    </dgm:pt>
    <dgm:pt modelId="{99826E80-77D1-4130-A5D3-F6FDA68626EB}" type="pres">
      <dgm:prSet presAssocID="{D6B7129C-746E-4EB4-A5DA-C90860E5BD1D}" presName="aSpace" presStyleCnt="0"/>
      <dgm:spPr/>
    </dgm:pt>
    <dgm:pt modelId="{A5E8BA42-2FDF-463A-B2C0-7F59163246FB}" type="pres">
      <dgm:prSet presAssocID="{53E6A92C-EDCB-4823-A146-6A9838467511}" presName="aNode" presStyleLbl="fgAcc1" presStyleIdx="1" presStyleCnt="3" custScaleX="294170" custLinFactNeighborX="30431" custLinFactNeighborY="13637">
        <dgm:presLayoutVars>
          <dgm:bulletEnabled val="1"/>
        </dgm:presLayoutVars>
      </dgm:prSet>
      <dgm:spPr/>
      <dgm:t>
        <a:bodyPr/>
        <a:lstStyle/>
        <a:p>
          <a:endParaRPr lang="fr-FR"/>
        </a:p>
      </dgm:t>
    </dgm:pt>
    <dgm:pt modelId="{869ABFB3-7480-4C9D-A3D5-5F0D792E9301}" type="pres">
      <dgm:prSet presAssocID="{53E6A92C-EDCB-4823-A146-6A9838467511}" presName="aSpace" presStyleCnt="0"/>
      <dgm:spPr/>
    </dgm:pt>
    <dgm:pt modelId="{FC9808A4-E1C6-4888-A685-B4599C6C16EF}" type="pres">
      <dgm:prSet presAssocID="{0CC39C1A-2BF0-47C3-9A86-37C7257DE9A6}" presName="aNode" presStyleLbl="fgAcc1" presStyleIdx="2" presStyleCnt="3" custScaleX="294169" custLinFactY="18110" custLinFactNeighborX="31700" custLinFactNeighborY="100000">
        <dgm:presLayoutVars>
          <dgm:bulletEnabled val="1"/>
        </dgm:presLayoutVars>
      </dgm:prSet>
      <dgm:spPr/>
      <dgm:t>
        <a:bodyPr/>
        <a:lstStyle/>
        <a:p>
          <a:endParaRPr lang="fr-FR"/>
        </a:p>
      </dgm:t>
    </dgm:pt>
    <dgm:pt modelId="{0A90A8F6-4553-478F-AFE9-956B0008EDA2}" type="pres">
      <dgm:prSet presAssocID="{0CC39C1A-2BF0-47C3-9A86-37C7257DE9A6}" presName="aSpace" presStyleCnt="0"/>
      <dgm:spPr/>
    </dgm:pt>
  </dgm:ptLst>
  <dgm:cxnLst>
    <dgm:cxn modelId="{CE1B1CB8-9059-436E-8111-BC19E1ED8358}" srcId="{16303CA7-63DE-4AB2-A86C-68617A8AA2CB}" destId="{0CC39C1A-2BF0-47C3-9A86-37C7257DE9A6}" srcOrd="2" destOrd="0" parTransId="{7A7036F5-5F75-48F7-ABCD-41A7175BA1CF}" sibTransId="{9966FA50-7608-422B-8C08-F86F30DB90EE}"/>
    <dgm:cxn modelId="{DDA49B78-E4AD-4413-947D-D733E2E3B02D}" srcId="{16303CA7-63DE-4AB2-A86C-68617A8AA2CB}" destId="{53E6A92C-EDCB-4823-A146-6A9838467511}" srcOrd="1" destOrd="0" parTransId="{A8EF19A0-A61C-470D-97EF-B9F0B127FFF6}" sibTransId="{D61BC961-B8AF-4936-9901-004511248077}"/>
    <dgm:cxn modelId="{4348AE98-9512-4752-8183-BA6F97A5BE35}" type="presOf" srcId="{53E6A92C-EDCB-4823-A146-6A9838467511}" destId="{A5E8BA42-2FDF-463A-B2C0-7F59163246FB}" srcOrd="0" destOrd="0" presId="urn:microsoft.com/office/officeart/2005/8/layout/pyramid2"/>
    <dgm:cxn modelId="{CEB0159A-BC8E-42FB-ADC5-7832A647FF04}" type="presOf" srcId="{0CC39C1A-2BF0-47C3-9A86-37C7257DE9A6}" destId="{FC9808A4-E1C6-4888-A685-B4599C6C16EF}" srcOrd="0" destOrd="0" presId="urn:microsoft.com/office/officeart/2005/8/layout/pyramid2"/>
    <dgm:cxn modelId="{E2733019-6455-4B77-A74B-B41A5B29F7C8}" srcId="{16303CA7-63DE-4AB2-A86C-68617A8AA2CB}" destId="{D6B7129C-746E-4EB4-A5DA-C90860E5BD1D}" srcOrd="0" destOrd="0" parTransId="{B5721F48-6AC9-453C-A3B6-73E7E46B7D30}" sibTransId="{B5C26643-5A24-4445-9B14-06E54B94EFB3}"/>
    <dgm:cxn modelId="{9B36280A-6693-4D2C-BCA5-FCEBCCA8639A}" type="presOf" srcId="{D6B7129C-746E-4EB4-A5DA-C90860E5BD1D}" destId="{B8AC8925-2FD9-4AD6-8A61-E906309A03F5}" srcOrd="0" destOrd="0" presId="urn:microsoft.com/office/officeart/2005/8/layout/pyramid2"/>
    <dgm:cxn modelId="{285773E2-A0DC-425F-B5D4-B337E2C4EDFB}" type="presOf" srcId="{16303CA7-63DE-4AB2-A86C-68617A8AA2CB}" destId="{9CA7CD17-0D8F-4514-A82D-CD6CCCF109DD}" srcOrd="0" destOrd="0" presId="urn:microsoft.com/office/officeart/2005/8/layout/pyramid2"/>
    <dgm:cxn modelId="{7408DB48-109A-4378-B45F-8C748B04C9D7}" type="presParOf" srcId="{9CA7CD17-0D8F-4514-A82D-CD6CCCF109DD}" destId="{4749677A-DDEE-4674-B3DB-EE41F6190573}" srcOrd="0" destOrd="0" presId="urn:microsoft.com/office/officeart/2005/8/layout/pyramid2"/>
    <dgm:cxn modelId="{0FA68D30-B7C9-4DE0-8210-FD5402C0AA01}" type="presParOf" srcId="{9CA7CD17-0D8F-4514-A82D-CD6CCCF109DD}" destId="{F4B4F2F4-D7CC-4271-BD69-8A468CC6438F}" srcOrd="1" destOrd="0" presId="urn:microsoft.com/office/officeart/2005/8/layout/pyramid2"/>
    <dgm:cxn modelId="{4291538C-A09A-430A-9FED-AE8C0CA3895B}" type="presParOf" srcId="{F4B4F2F4-D7CC-4271-BD69-8A468CC6438F}" destId="{B8AC8925-2FD9-4AD6-8A61-E906309A03F5}" srcOrd="0" destOrd="0" presId="urn:microsoft.com/office/officeart/2005/8/layout/pyramid2"/>
    <dgm:cxn modelId="{0E999538-67DD-4C55-B635-FF022D4F645D}" type="presParOf" srcId="{F4B4F2F4-D7CC-4271-BD69-8A468CC6438F}" destId="{99826E80-77D1-4130-A5D3-F6FDA68626EB}" srcOrd="1" destOrd="0" presId="urn:microsoft.com/office/officeart/2005/8/layout/pyramid2"/>
    <dgm:cxn modelId="{15A405F6-8A7E-4194-BBF2-A89C7300F989}" type="presParOf" srcId="{F4B4F2F4-D7CC-4271-BD69-8A468CC6438F}" destId="{A5E8BA42-2FDF-463A-B2C0-7F59163246FB}" srcOrd="2" destOrd="0" presId="urn:microsoft.com/office/officeart/2005/8/layout/pyramid2"/>
    <dgm:cxn modelId="{2CA53242-904C-4577-BFF8-4657F2DBDA6D}" type="presParOf" srcId="{F4B4F2F4-D7CC-4271-BD69-8A468CC6438F}" destId="{869ABFB3-7480-4C9D-A3D5-5F0D792E9301}" srcOrd="3" destOrd="0" presId="urn:microsoft.com/office/officeart/2005/8/layout/pyramid2"/>
    <dgm:cxn modelId="{389B6C79-9011-45FE-9C47-20BF06B983B4}" type="presParOf" srcId="{F4B4F2F4-D7CC-4271-BD69-8A468CC6438F}" destId="{FC9808A4-E1C6-4888-A685-B4599C6C16EF}" srcOrd="4" destOrd="0" presId="urn:microsoft.com/office/officeart/2005/8/layout/pyramid2"/>
    <dgm:cxn modelId="{A7ACA69F-D199-4D42-98C0-964F0BA5027E}" type="presParOf" srcId="{F4B4F2F4-D7CC-4271-BD69-8A468CC6438F}" destId="{0A90A8F6-4553-478F-AFE9-956B0008EDA2}" srcOrd="5" destOrd="0" presId="urn:microsoft.com/office/officeart/2005/8/layout/pyramid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E368CAE-ED90-4144-9950-84540A9089AF}"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fr-FR"/>
        </a:p>
      </dgm:t>
    </dgm:pt>
    <dgm:pt modelId="{6F8700E6-A4D2-424F-9B8E-6FD9022D43EF}">
      <dgm:prSet phldrT="[Texte]" custT="1"/>
      <dgm:spPr/>
      <dgm:t>
        <a:bodyPr/>
        <a:lstStyle/>
        <a:p>
          <a:pPr algn="l"/>
          <a:r>
            <a:rPr lang="fr-FR" sz="2000" dirty="0" smtClean="0">
              <a:solidFill>
                <a:schemeClr val="tx1"/>
              </a:solidFill>
              <a:latin typeface="Times New Roman" pitchFamily="18" charset="0"/>
              <a:cs typeface="Times New Roman" pitchFamily="18" charset="0"/>
            </a:rPr>
            <a:t>Le bénéficiaire de l’aide frontale pour la construction d’un logement rural peut également bénéficié d’un crédit bancaire dont le taux d’intérêt est bonifié par le trésor public à raison de 1% à sa charge</a:t>
          </a:r>
          <a:endParaRPr lang="fr-FR" sz="2000" dirty="0">
            <a:solidFill>
              <a:schemeClr val="tx1"/>
            </a:solidFill>
            <a:latin typeface="Times New Roman" pitchFamily="18" charset="0"/>
            <a:cs typeface="Times New Roman" pitchFamily="18" charset="0"/>
          </a:endParaRPr>
        </a:p>
      </dgm:t>
    </dgm:pt>
    <dgm:pt modelId="{D6DD876D-3AA7-419D-B668-0D005F7C703B}" type="parTrans" cxnId="{93B61570-FE0C-4C3F-8413-39739D9820A6}">
      <dgm:prSet/>
      <dgm:spPr/>
      <dgm:t>
        <a:bodyPr/>
        <a:lstStyle/>
        <a:p>
          <a:endParaRPr lang="fr-FR"/>
        </a:p>
      </dgm:t>
    </dgm:pt>
    <dgm:pt modelId="{8E189D02-BF40-4D55-AD51-9B70B3A4BC2B}" type="sibTrans" cxnId="{93B61570-FE0C-4C3F-8413-39739D9820A6}">
      <dgm:prSet/>
      <dgm:spPr/>
      <dgm:t>
        <a:bodyPr/>
        <a:lstStyle/>
        <a:p>
          <a:endParaRPr lang="fr-FR"/>
        </a:p>
      </dgm:t>
    </dgm:pt>
    <dgm:pt modelId="{9BB0C9D9-481D-48F4-AF1E-4A107EA7BC61}" type="pres">
      <dgm:prSet presAssocID="{AE368CAE-ED90-4144-9950-84540A9089AF}" presName="diagram" presStyleCnt="0">
        <dgm:presLayoutVars>
          <dgm:chPref val="1"/>
          <dgm:dir/>
          <dgm:animOne val="branch"/>
          <dgm:animLvl val="lvl"/>
          <dgm:resizeHandles/>
        </dgm:presLayoutVars>
      </dgm:prSet>
      <dgm:spPr/>
      <dgm:t>
        <a:bodyPr/>
        <a:lstStyle/>
        <a:p>
          <a:endParaRPr lang="fr-FR"/>
        </a:p>
      </dgm:t>
    </dgm:pt>
    <dgm:pt modelId="{DE54CEDE-2841-4398-94E4-B9BF32134621}" type="pres">
      <dgm:prSet presAssocID="{6F8700E6-A4D2-424F-9B8E-6FD9022D43EF}" presName="root" presStyleCnt="0"/>
      <dgm:spPr/>
    </dgm:pt>
    <dgm:pt modelId="{E1D60500-AB88-4E7F-86F4-323C3F4428BE}" type="pres">
      <dgm:prSet presAssocID="{6F8700E6-A4D2-424F-9B8E-6FD9022D43EF}" presName="rootComposite" presStyleCnt="0"/>
      <dgm:spPr/>
    </dgm:pt>
    <dgm:pt modelId="{DE9AEE0B-E3BF-4D4C-8DC9-D3F6910AE80A}" type="pres">
      <dgm:prSet presAssocID="{6F8700E6-A4D2-424F-9B8E-6FD9022D43EF}" presName="rootText" presStyleLbl="node1" presStyleIdx="0" presStyleCnt="1" custScaleX="381623"/>
      <dgm:spPr/>
      <dgm:t>
        <a:bodyPr/>
        <a:lstStyle/>
        <a:p>
          <a:endParaRPr lang="fr-FR"/>
        </a:p>
      </dgm:t>
    </dgm:pt>
    <dgm:pt modelId="{74BE6DE4-59A7-424A-960F-294F3B519238}" type="pres">
      <dgm:prSet presAssocID="{6F8700E6-A4D2-424F-9B8E-6FD9022D43EF}" presName="rootConnector" presStyleLbl="node1" presStyleIdx="0" presStyleCnt="1"/>
      <dgm:spPr/>
      <dgm:t>
        <a:bodyPr/>
        <a:lstStyle/>
        <a:p>
          <a:endParaRPr lang="fr-FR"/>
        </a:p>
      </dgm:t>
    </dgm:pt>
    <dgm:pt modelId="{E5E0C80C-DAF6-4D87-A0C1-B07DCCABB2A7}" type="pres">
      <dgm:prSet presAssocID="{6F8700E6-A4D2-424F-9B8E-6FD9022D43EF}" presName="childShape" presStyleCnt="0"/>
      <dgm:spPr/>
    </dgm:pt>
  </dgm:ptLst>
  <dgm:cxnLst>
    <dgm:cxn modelId="{93B75024-AD9C-435A-95C2-2ACB2BC10848}" type="presOf" srcId="{AE368CAE-ED90-4144-9950-84540A9089AF}" destId="{9BB0C9D9-481D-48F4-AF1E-4A107EA7BC61}" srcOrd="0" destOrd="0" presId="urn:microsoft.com/office/officeart/2005/8/layout/hierarchy3"/>
    <dgm:cxn modelId="{93B61570-FE0C-4C3F-8413-39739D9820A6}" srcId="{AE368CAE-ED90-4144-9950-84540A9089AF}" destId="{6F8700E6-A4D2-424F-9B8E-6FD9022D43EF}" srcOrd="0" destOrd="0" parTransId="{D6DD876D-3AA7-419D-B668-0D005F7C703B}" sibTransId="{8E189D02-BF40-4D55-AD51-9B70B3A4BC2B}"/>
    <dgm:cxn modelId="{F0D99145-F428-4131-BE04-E43618BBB104}" type="presOf" srcId="{6F8700E6-A4D2-424F-9B8E-6FD9022D43EF}" destId="{74BE6DE4-59A7-424A-960F-294F3B519238}" srcOrd="1" destOrd="0" presId="urn:microsoft.com/office/officeart/2005/8/layout/hierarchy3"/>
    <dgm:cxn modelId="{66FE5874-A843-4310-84F3-F87B8A37F5DF}" type="presOf" srcId="{6F8700E6-A4D2-424F-9B8E-6FD9022D43EF}" destId="{DE9AEE0B-E3BF-4D4C-8DC9-D3F6910AE80A}" srcOrd="0" destOrd="0" presId="urn:microsoft.com/office/officeart/2005/8/layout/hierarchy3"/>
    <dgm:cxn modelId="{12EAE2C1-F1E7-4192-8FA9-C648E2AE631A}" type="presParOf" srcId="{9BB0C9D9-481D-48F4-AF1E-4A107EA7BC61}" destId="{DE54CEDE-2841-4398-94E4-B9BF32134621}" srcOrd="0" destOrd="0" presId="urn:microsoft.com/office/officeart/2005/8/layout/hierarchy3"/>
    <dgm:cxn modelId="{78851A0F-04DC-4686-BB49-F9654D19E509}" type="presParOf" srcId="{DE54CEDE-2841-4398-94E4-B9BF32134621}" destId="{E1D60500-AB88-4E7F-86F4-323C3F4428BE}" srcOrd="0" destOrd="0" presId="urn:microsoft.com/office/officeart/2005/8/layout/hierarchy3"/>
    <dgm:cxn modelId="{C5C5258C-427D-4C69-A87D-74610F9A92F6}" type="presParOf" srcId="{E1D60500-AB88-4E7F-86F4-323C3F4428BE}" destId="{DE9AEE0B-E3BF-4D4C-8DC9-D3F6910AE80A}" srcOrd="0" destOrd="0" presId="urn:microsoft.com/office/officeart/2005/8/layout/hierarchy3"/>
    <dgm:cxn modelId="{F7265B5C-B7FF-46AF-B71B-7508195598A0}" type="presParOf" srcId="{E1D60500-AB88-4E7F-86F4-323C3F4428BE}" destId="{74BE6DE4-59A7-424A-960F-294F3B519238}" srcOrd="1" destOrd="0" presId="urn:microsoft.com/office/officeart/2005/8/layout/hierarchy3"/>
    <dgm:cxn modelId="{3217E0FC-D6E4-4C6B-A8E6-E4AB2CA3701F}" type="presParOf" srcId="{DE54CEDE-2841-4398-94E4-B9BF32134621}" destId="{E5E0C80C-DAF6-4D87-A0C1-B07DCCABB2A7}" srcOrd="1" destOrd="0" presId="urn:microsoft.com/office/officeart/2005/8/layout/hierarchy3"/>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32290AB-43C8-43D6-8204-9156FD454AA8}"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fr-FR"/>
        </a:p>
      </dgm:t>
    </dgm:pt>
    <dgm:pt modelId="{9DD93CF5-59BB-471C-95D7-5F9B8039677D}">
      <dgm:prSet phldrT="[Texte]" custT="1"/>
      <dgm:spPr/>
      <dgm:t>
        <a:bodyPr/>
        <a:lstStyle/>
        <a:p>
          <a:pPr algn="l" rtl="0"/>
          <a:r>
            <a:rPr lang="fr-FR" sz="2400" dirty="0" smtClean="0">
              <a:solidFill>
                <a:schemeClr val="tx1"/>
              </a:solidFill>
              <a:latin typeface="Times New Roman" pitchFamily="18" charset="0"/>
              <a:cs typeface="Times New Roman" pitchFamily="18" charset="0"/>
            </a:rPr>
            <a:t>-Disposition des articles 77 de la LF 2010 et  109 de la LFC 2009</a:t>
          </a:r>
        </a:p>
        <a:p>
          <a:pPr algn="l" rtl="0"/>
          <a:r>
            <a:rPr lang="fr-FR" sz="2400" dirty="0" smtClean="0">
              <a:solidFill>
                <a:schemeClr val="tx1"/>
              </a:solidFill>
              <a:latin typeface="Times New Roman" pitchFamily="18" charset="0"/>
              <a:cs typeface="Times New Roman" pitchFamily="18" charset="0"/>
            </a:rPr>
            <a:t>-L’arrêté interministériel du 09 avril 2002  </a:t>
          </a:r>
        </a:p>
        <a:p>
          <a:pPr algn="l" rtl="0"/>
          <a:r>
            <a:rPr lang="fr-FR" sz="2400" dirty="0" smtClean="0">
              <a:solidFill>
                <a:schemeClr val="tx1"/>
              </a:solidFill>
              <a:latin typeface="Times New Roman" pitchFamily="18" charset="0"/>
              <a:cs typeface="Times New Roman" pitchFamily="18" charset="0"/>
            </a:rPr>
            <a:t>-L’arrêté interministériel du 13 septembre 2008</a:t>
          </a:r>
        </a:p>
        <a:p>
          <a:pPr algn="l" rtl="0"/>
          <a:r>
            <a:rPr lang="fr-FR" sz="2400" dirty="0" smtClean="0">
              <a:solidFill>
                <a:schemeClr val="tx1"/>
              </a:solidFill>
              <a:latin typeface="Times New Roman" pitchFamily="18" charset="0"/>
              <a:cs typeface="Times New Roman" pitchFamily="18" charset="0"/>
            </a:rPr>
            <a:t>-Décret exécutif n° 10-87 du 24 </a:t>
          </a:r>
          <a:r>
            <a:rPr lang="fr-FR" sz="2400" dirty="0" err="1" smtClean="0">
              <a:solidFill>
                <a:schemeClr val="tx1"/>
              </a:solidFill>
              <a:latin typeface="Times New Roman" pitchFamily="18" charset="0"/>
              <a:cs typeface="Times New Roman" pitchFamily="18" charset="0"/>
            </a:rPr>
            <a:t>Rabie</a:t>
          </a:r>
          <a:r>
            <a:rPr lang="fr-FR" sz="2400" dirty="0" smtClean="0">
              <a:solidFill>
                <a:schemeClr val="tx1"/>
              </a:solidFill>
              <a:latin typeface="Times New Roman" pitchFamily="18" charset="0"/>
              <a:cs typeface="Times New Roman" pitchFamily="18" charset="0"/>
            </a:rPr>
            <a:t> El </a:t>
          </a:r>
          <a:r>
            <a:rPr lang="fr-FR" sz="2400" dirty="0" err="1" smtClean="0">
              <a:solidFill>
                <a:schemeClr val="tx1"/>
              </a:solidFill>
              <a:latin typeface="Times New Roman" pitchFamily="18" charset="0"/>
              <a:cs typeface="Times New Roman" pitchFamily="18" charset="0"/>
            </a:rPr>
            <a:t>Aouel</a:t>
          </a:r>
          <a:r>
            <a:rPr lang="fr-FR" sz="2400" dirty="0" smtClean="0">
              <a:solidFill>
                <a:schemeClr val="tx1"/>
              </a:solidFill>
              <a:latin typeface="Times New Roman" pitchFamily="18" charset="0"/>
              <a:cs typeface="Times New Roman" pitchFamily="18" charset="0"/>
            </a:rPr>
            <a:t> 1431 correspondant au 10 mars 2010 fixant les niveaux et les modalités d’octroi de la bonification du taux d’intérêt des prêts accordés par les banques et les établissements financiers pour</a:t>
          </a:r>
          <a:r>
            <a:rPr lang="fr-FR" sz="2400" b="1" dirty="0" smtClean="0">
              <a:solidFill>
                <a:schemeClr val="tx1"/>
              </a:solidFill>
              <a:latin typeface="Times New Roman" pitchFamily="18" charset="0"/>
              <a:cs typeface="Times New Roman" pitchFamily="18" charset="0"/>
            </a:rPr>
            <a:t> </a:t>
          </a:r>
          <a:endParaRPr lang="fr-FR" sz="2400" dirty="0">
            <a:solidFill>
              <a:schemeClr val="tx1"/>
            </a:solidFill>
            <a:latin typeface="Times New Roman" pitchFamily="18" charset="0"/>
            <a:cs typeface="Times New Roman" pitchFamily="18" charset="0"/>
          </a:endParaRPr>
        </a:p>
      </dgm:t>
    </dgm:pt>
    <dgm:pt modelId="{D3530D7B-290E-4CE3-B897-F3C8CF445F6A}" type="parTrans" cxnId="{9B7B9C7E-BA80-48C6-B12E-172BDD0DE449}">
      <dgm:prSet/>
      <dgm:spPr/>
      <dgm:t>
        <a:bodyPr/>
        <a:lstStyle/>
        <a:p>
          <a:endParaRPr lang="fr-FR"/>
        </a:p>
      </dgm:t>
    </dgm:pt>
    <dgm:pt modelId="{3EADE41A-576F-46D6-BC4B-B5CF21B7DC86}" type="sibTrans" cxnId="{9B7B9C7E-BA80-48C6-B12E-172BDD0DE449}">
      <dgm:prSet/>
      <dgm:spPr/>
      <dgm:t>
        <a:bodyPr/>
        <a:lstStyle/>
        <a:p>
          <a:endParaRPr lang="fr-FR"/>
        </a:p>
      </dgm:t>
    </dgm:pt>
    <dgm:pt modelId="{A10A628D-315B-4DD4-811B-1F852CCD7BEA}" type="pres">
      <dgm:prSet presAssocID="{632290AB-43C8-43D6-8204-9156FD454AA8}" presName="diagram" presStyleCnt="0">
        <dgm:presLayoutVars>
          <dgm:chPref val="1"/>
          <dgm:dir/>
          <dgm:animOne val="branch"/>
          <dgm:animLvl val="lvl"/>
          <dgm:resizeHandles/>
        </dgm:presLayoutVars>
      </dgm:prSet>
      <dgm:spPr/>
      <dgm:t>
        <a:bodyPr/>
        <a:lstStyle/>
        <a:p>
          <a:endParaRPr lang="fr-FR"/>
        </a:p>
      </dgm:t>
    </dgm:pt>
    <dgm:pt modelId="{E868AE28-9B8E-441F-BAD7-B9B83F6082F3}" type="pres">
      <dgm:prSet presAssocID="{9DD93CF5-59BB-471C-95D7-5F9B8039677D}" presName="root" presStyleCnt="0"/>
      <dgm:spPr/>
    </dgm:pt>
    <dgm:pt modelId="{EB9C02F2-74C1-405C-BD29-57FC1698B118}" type="pres">
      <dgm:prSet presAssocID="{9DD93CF5-59BB-471C-95D7-5F9B8039677D}" presName="rootComposite" presStyleCnt="0"/>
      <dgm:spPr/>
    </dgm:pt>
    <dgm:pt modelId="{0092E91E-B951-479C-AF81-319333E87DAA}" type="pres">
      <dgm:prSet presAssocID="{9DD93CF5-59BB-471C-95D7-5F9B8039677D}" presName="rootText" presStyleLbl="node1" presStyleIdx="0" presStyleCnt="1"/>
      <dgm:spPr/>
      <dgm:t>
        <a:bodyPr/>
        <a:lstStyle/>
        <a:p>
          <a:endParaRPr lang="fr-FR"/>
        </a:p>
      </dgm:t>
    </dgm:pt>
    <dgm:pt modelId="{DD4FB596-E0BC-47DA-9E90-00D7C6040FB6}" type="pres">
      <dgm:prSet presAssocID="{9DD93CF5-59BB-471C-95D7-5F9B8039677D}" presName="rootConnector" presStyleLbl="node1" presStyleIdx="0" presStyleCnt="1"/>
      <dgm:spPr/>
      <dgm:t>
        <a:bodyPr/>
        <a:lstStyle/>
        <a:p>
          <a:endParaRPr lang="fr-FR"/>
        </a:p>
      </dgm:t>
    </dgm:pt>
    <dgm:pt modelId="{90652979-D233-4D65-9290-B7ABAECA259D}" type="pres">
      <dgm:prSet presAssocID="{9DD93CF5-59BB-471C-95D7-5F9B8039677D}" presName="childShape" presStyleCnt="0"/>
      <dgm:spPr/>
    </dgm:pt>
  </dgm:ptLst>
  <dgm:cxnLst>
    <dgm:cxn modelId="{C7E74AAE-35D5-4157-A7C5-B9167DE03EF0}" type="presOf" srcId="{9DD93CF5-59BB-471C-95D7-5F9B8039677D}" destId="{DD4FB596-E0BC-47DA-9E90-00D7C6040FB6}" srcOrd="1" destOrd="0" presId="urn:microsoft.com/office/officeart/2005/8/layout/hierarchy3"/>
    <dgm:cxn modelId="{E6147A70-B55D-4C51-B4CE-79350632B751}" type="presOf" srcId="{9DD93CF5-59BB-471C-95D7-5F9B8039677D}" destId="{0092E91E-B951-479C-AF81-319333E87DAA}" srcOrd="0" destOrd="0" presId="urn:microsoft.com/office/officeart/2005/8/layout/hierarchy3"/>
    <dgm:cxn modelId="{85959476-2355-4C50-82EE-927942E56606}" type="presOf" srcId="{632290AB-43C8-43D6-8204-9156FD454AA8}" destId="{A10A628D-315B-4DD4-811B-1F852CCD7BEA}" srcOrd="0" destOrd="0" presId="urn:microsoft.com/office/officeart/2005/8/layout/hierarchy3"/>
    <dgm:cxn modelId="{9B7B9C7E-BA80-48C6-B12E-172BDD0DE449}" srcId="{632290AB-43C8-43D6-8204-9156FD454AA8}" destId="{9DD93CF5-59BB-471C-95D7-5F9B8039677D}" srcOrd="0" destOrd="0" parTransId="{D3530D7B-290E-4CE3-B897-F3C8CF445F6A}" sibTransId="{3EADE41A-576F-46D6-BC4B-B5CF21B7DC86}"/>
    <dgm:cxn modelId="{ACD39DDE-6D90-4859-846B-802F37A6A064}" type="presParOf" srcId="{A10A628D-315B-4DD4-811B-1F852CCD7BEA}" destId="{E868AE28-9B8E-441F-BAD7-B9B83F6082F3}" srcOrd="0" destOrd="0" presId="urn:microsoft.com/office/officeart/2005/8/layout/hierarchy3"/>
    <dgm:cxn modelId="{3FF366F3-8800-44C4-8FAC-0BED86498AF7}" type="presParOf" srcId="{E868AE28-9B8E-441F-BAD7-B9B83F6082F3}" destId="{EB9C02F2-74C1-405C-BD29-57FC1698B118}" srcOrd="0" destOrd="0" presId="urn:microsoft.com/office/officeart/2005/8/layout/hierarchy3"/>
    <dgm:cxn modelId="{FB3A041E-0D68-44BC-A944-69EF96F6A16F}" type="presParOf" srcId="{EB9C02F2-74C1-405C-BD29-57FC1698B118}" destId="{0092E91E-B951-479C-AF81-319333E87DAA}" srcOrd="0" destOrd="0" presId="urn:microsoft.com/office/officeart/2005/8/layout/hierarchy3"/>
    <dgm:cxn modelId="{A168D49E-7236-4F62-B27F-6002ECCB209C}" type="presParOf" srcId="{EB9C02F2-74C1-405C-BD29-57FC1698B118}" destId="{DD4FB596-E0BC-47DA-9E90-00D7C6040FB6}" srcOrd="1" destOrd="0" presId="urn:microsoft.com/office/officeart/2005/8/layout/hierarchy3"/>
    <dgm:cxn modelId="{4BEB6085-5362-4136-9058-B104AB7F528B}" type="presParOf" srcId="{E868AE28-9B8E-441F-BAD7-B9B83F6082F3}" destId="{90652979-D233-4D65-9290-B7ABAECA259D}"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5E4E0F-CB9A-4156-AA89-6ECDDB1153B4}"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endParaRPr lang="fr-FR"/>
        </a:p>
      </dgm:t>
    </dgm:pt>
    <dgm:pt modelId="{56A12452-4169-4EFB-A979-820C85302AF7}">
      <dgm:prSet phldrT="[Texte]" custT="1"/>
      <dgm:spPr/>
      <dgm:t>
        <a:bodyPr/>
        <a:lstStyle/>
        <a:p>
          <a:r>
            <a:rPr lang="fr-FR" sz="2000" b="1" dirty="0" smtClean="0">
              <a:solidFill>
                <a:schemeClr val="tx1"/>
              </a:solidFill>
            </a:rPr>
            <a:t>La CNL est charger de :</a:t>
          </a:r>
          <a:endParaRPr lang="fr-FR" sz="2000" b="1" dirty="0">
            <a:solidFill>
              <a:schemeClr val="tx1"/>
            </a:solidFill>
          </a:endParaRPr>
        </a:p>
      </dgm:t>
    </dgm:pt>
    <dgm:pt modelId="{FA60A7F6-D41E-43E0-9862-7DE683234932}" type="parTrans" cxnId="{71BDBB52-0AA8-402A-91B5-E0ED4DC7FCAA}">
      <dgm:prSet/>
      <dgm:spPr/>
      <dgm:t>
        <a:bodyPr/>
        <a:lstStyle/>
        <a:p>
          <a:endParaRPr lang="fr-FR"/>
        </a:p>
      </dgm:t>
    </dgm:pt>
    <dgm:pt modelId="{08503F14-6044-49F0-B082-038040674E9E}" type="sibTrans" cxnId="{71BDBB52-0AA8-402A-91B5-E0ED4DC7FCAA}">
      <dgm:prSet/>
      <dgm:spPr/>
      <dgm:t>
        <a:bodyPr/>
        <a:lstStyle/>
        <a:p>
          <a:endParaRPr lang="fr-FR"/>
        </a:p>
      </dgm:t>
    </dgm:pt>
    <dgm:pt modelId="{B1D27B78-520C-4ABF-AF13-F29A08BCFA1B}">
      <dgm:prSet phldrT="[Texte]" custT="1"/>
      <dgm:spPr/>
      <dgm:t>
        <a:bodyPr/>
        <a:lstStyle/>
        <a:p>
          <a:r>
            <a:rPr lang="fr-FR" sz="2400" dirty="0" smtClean="0">
              <a:latin typeface="Times New Roman" pitchFamily="18" charset="0"/>
              <a:cs typeface="Times New Roman" pitchFamily="18" charset="0"/>
            </a:rPr>
            <a:t>Proposer toutes études tendant à améliorer l’action des pouvoirs publics en direction de l’habitat et notamment du logement à caractère social  </a:t>
          </a:r>
          <a:endParaRPr lang="fr-FR" sz="2400" dirty="0">
            <a:latin typeface="Times New Roman" pitchFamily="18" charset="0"/>
            <a:cs typeface="Times New Roman" pitchFamily="18" charset="0"/>
          </a:endParaRPr>
        </a:p>
      </dgm:t>
    </dgm:pt>
    <dgm:pt modelId="{D9EB135E-DCAA-4C1A-AA14-96EE8D05F42E}" type="parTrans" cxnId="{A0505DBF-DD50-4224-AB6F-F6C643194386}">
      <dgm:prSet/>
      <dgm:spPr/>
      <dgm:t>
        <a:bodyPr/>
        <a:lstStyle/>
        <a:p>
          <a:endParaRPr lang="fr-FR" dirty="0"/>
        </a:p>
      </dgm:t>
    </dgm:pt>
    <dgm:pt modelId="{86F295D4-1BAC-47A0-AF6B-22CFF695AD9C}" type="sibTrans" cxnId="{A0505DBF-DD50-4224-AB6F-F6C643194386}">
      <dgm:prSet/>
      <dgm:spPr/>
      <dgm:t>
        <a:bodyPr/>
        <a:lstStyle/>
        <a:p>
          <a:endParaRPr lang="fr-FR"/>
        </a:p>
      </dgm:t>
    </dgm:pt>
    <dgm:pt modelId="{669A1735-6C8E-4229-A3F6-A2BC881B6265}">
      <dgm:prSet custT="1"/>
      <dgm:spPr/>
      <dgm:t>
        <a:bodyPr/>
        <a:lstStyle/>
        <a:p>
          <a:r>
            <a:rPr lang="fr-FR" sz="2400" dirty="0" smtClean="0">
              <a:latin typeface="Times New Roman" pitchFamily="18" charset="0"/>
              <a:cs typeface="Times New Roman" pitchFamily="18" charset="0"/>
            </a:rPr>
            <a:t>Participer à la définition de la politique de financement de l’habitat et notamment du logement à caractère social  </a:t>
          </a:r>
          <a:endParaRPr lang="fr-FR" sz="2400" dirty="0">
            <a:latin typeface="Times New Roman" pitchFamily="18" charset="0"/>
            <a:cs typeface="Times New Roman" pitchFamily="18" charset="0"/>
          </a:endParaRPr>
        </a:p>
      </dgm:t>
    </dgm:pt>
    <dgm:pt modelId="{6C6514D0-7142-4076-9A34-31B47D1C931E}" type="parTrans" cxnId="{35190572-84FD-4910-B1FB-79C541CA0E03}">
      <dgm:prSet/>
      <dgm:spPr/>
      <dgm:t>
        <a:bodyPr/>
        <a:lstStyle/>
        <a:p>
          <a:endParaRPr lang="fr-FR" dirty="0"/>
        </a:p>
      </dgm:t>
    </dgm:pt>
    <dgm:pt modelId="{84A09FE5-5148-4868-9930-BBC099663010}" type="sibTrans" cxnId="{35190572-84FD-4910-B1FB-79C541CA0E03}">
      <dgm:prSet/>
      <dgm:spPr/>
      <dgm:t>
        <a:bodyPr/>
        <a:lstStyle/>
        <a:p>
          <a:endParaRPr lang="fr-FR"/>
        </a:p>
      </dgm:t>
    </dgm:pt>
    <dgm:pt modelId="{A45231F6-159B-4DA9-B4DA-C9670F599502}">
      <dgm:prSet custT="1"/>
      <dgm:spPr/>
      <dgm:t>
        <a:bodyPr/>
        <a:lstStyle/>
        <a:p>
          <a:r>
            <a:rPr lang="fr-FR" sz="2400" dirty="0" smtClean="0">
              <a:latin typeface="Times New Roman" pitchFamily="18" charset="0"/>
              <a:cs typeface="Times New Roman" pitchFamily="18" charset="0"/>
            </a:rPr>
            <a:t>Recevoir et gérer les ressources instituées à son profit par la législation et la réglementation en vigueur </a:t>
          </a:r>
          <a:endParaRPr lang="fr-FR" sz="2400" dirty="0"/>
        </a:p>
      </dgm:t>
    </dgm:pt>
    <dgm:pt modelId="{BE57A815-0725-4676-BEBF-938D3D13080F}" type="parTrans" cxnId="{10EFB862-9BA1-4850-9096-BE0347314CDA}">
      <dgm:prSet/>
      <dgm:spPr/>
      <dgm:t>
        <a:bodyPr/>
        <a:lstStyle/>
        <a:p>
          <a:endParaRPr lang="fr-FR" dirty="0"/>
        </a:p>
      </dgm:t>
    </dgm:pt>
    <dgm:pt modelId="{7BFA49A9-61FB-492D-9D1E-CF0F5232F1A0}" type="sibTrans" cxnId="{10EFB862-9BA1-4850-9096-BE0347314CDA}">
      <dgm:prSet/>
      <dgm:spPr/>
      <dgm:t>
        <a:bodyPr/>
        <a:lstStyle/>
        <a:p>
          <a:endParaRPr lang="fr-FR"/>
        </a:p>
      </dgm:t>
    </dgm:pt>
    <dgm:pt modelId="{5C3FF6B1-2A1A-4321-9893-301884C32F1D}">
      <dgm:prSet custT="1"/>
      <dgm:spPr/>
      <dgm:t>
        <a:bodyPr/>
        <a:lstStyle/>
        <a:p>
          <a:r>
            <a:rPr lang="fr-FR" sz="2400" dirty="0" smtClean="0">
              <a:latin typeface="Times New Roman" pitchFamily="18" charset="0"/>
              <a:cs typeface="Times New Roman" pitchFamily="18" charset="0"/>
            </a:rPr>
            <a:t>Réaliser toutes études, expertises, enquêtes et recherches liées à l’habitat, apporter son expertise technique et financière aux institutions publiques et organismes concernés, et favoriser les actions d’informations, d’échanges d’expérience et de rencontres pour la promotion et le développement de l’habitat</a:t>
          </a:r>
          <a:r>
            <a:rPr lang="fr-FR" sz="2400" dirty="0" smtClean="0"/>
            <a:t>. </a:t>
          </a:r>
          <a:endParaRPr lang="fr-FR" sz="2400" dirty="0"/>
        </a:p>
      </dgm:t>
    </dgm:pt>
    <dgm:pt modelId="{05A114A8-C2B8-42C7-A62E-E389F7EF18A3}" type="parTrans" cxnId="{944D141E-62C9-4797-8284-13E7A6BE2A51}">
      <dgm:prSet/>
      <dgm:spPr/>
      <dgm:t>
        <a:bodyPr/>
        <a:lstStyle/>
        <a:p>
          <a:endParaRPr lang="fr-FR" dirty="0"/>
        </a:p>
      </dgm:t>
    </dgm:pt>
    <dgm:pt modelId="{61136BA4-12CB-4C39-AE72-4E32595BA4F0}" type="sibTrans" cxnId="{944D141E-62C9-4797-8284-13E7A6BE2A51}">
      <dgm:prSet/>
      <dgm:spPr/>
      <dgm:t>
        <a:bodyPr/>
        <a:lstStyle/>
        <a:p>
          <a:endParaRPr lang="fr-FR"/>
        </a:p>
      </dgm:t>
    </dgm:pt>
    <dgm:pt modelId="{BAA58924-924A-4886-8DDF-44D2F280DD4A}" type="pres">
      <dgm:prSet presAssocID="{C45E4E0F-CB9A-4156-AA89-6ECDDB1153B4}" presName="diagram" presStyleCnt="0">
        <dgm:presLayoutVars>
          <dgm:chPref val="1"/>
          <dgm:dir/>
          <dgm:animOne val="branch"/>
          <dgm:animLvl val="lvl"/>
          <dgm:resizeHandles/>
        </dgm:presLayoutVars>
      </dgm:prSet>
      <dgm:spPr/>
      <dgm:t>
        <a:bodyPr/>
        <a:lstStyle/>
        <a:p>
          <a:endParaRPr lang="fr-FR"/>
        </a:p>
      </dgm:t>
    </dgm:pt>
    <dgm:pt modelId="{06AF37F8-547D-43DD-B080-7F6C2679FE98}" type="pres">
      <dgm:prSet presAssocID="{56A12452-4169-4EFB-A979-820C85302AF7}" presName="root" presStyleCnt="0"/>
      <dgm:spPr/>
    </dgm:pt>
    <dgm:pt modelId="{DF30534D-BC9C-4C4B-A792-FBCBF4E692EA}" type="pres">
      <dgm:prSet presAssocID="{56A12452-4169-4EFB-A979-820C85302AF7}" presName="rootComposite" presStyleCnt="0"/>
      <dgm:spPr/>
    </dgm:pt>
    <dgm:pt modelId="{DDEBA396-65FB-40AC-86EC-D21F81799355}" type="pres">
      <dgm:prSet presAssocID="{56A12452-4169-4EFB-A979-820C85302AF7}" presName="rootText" presStyleLbl="node1" presStyleIdx="0" presStyleCnt="1" custScaleX="152309" custScaleY="45792" custLinFactNeighborX="3533" custLinFactNeighborY="-44618"/>
      <dgm:spPr/>
      <dgm:t>
        <a:bodyPr/>
        <a:lstStyle/>
        <a:p>
          <a:endParaRPr lang="fr-FR"/>
        </a:p>
      </dgm:t>
    </dgm:pt>
    <dgm:pt modelId="{2A105DDE-11B7-4A29-AAB2-27676A385001}" type="pres">
      <dgm:prSet presAssocID="{56A12452-4169-4EFB-A979-820C85302AF7}" presName="rootConnector" presStyleLbl="node1" presStyleIdx="0" presStyleCnt="1"/>
      <dgm:spPr/>
      <dgm:t>
        <a:bodyPr/>
        <a:lstStyle/>
        <a:p>
          <a:endParaRPr lang="fr-FR"/>
        </a:p>
      </dgm:t>
    </dgm:pt>
    <dgm:pt modelId="{FC1BBD45-FF43-40AD-9567-CFB43C9CCDD9}" type="pres">
      <dgm:prSet presAssocID="{56A12452-4169-4EFB-A979-820C85302AF7}" presName="childShape" presStyleCnt="0"/>
      <dgm:spPr/>
    </dgm:pt>
    <dgm:pt modelId="{AC9B9058-8DDF-4CD3-B1F4-36D30C443FF8}" type="pres">
      <dgm:prSet presAssocID="{D9EB135E-DCAA-4C1A-AA14-96EE8D05F42E}" presName="Name13" presStyleLbl="parChTrans1D2" presStyleIdx="0" presStyleCnt="4"/>
      <dgm:spPr/>
      <dgm:t>
        <a:bodyPr/>
        <a:lstStyle/>
        <a:p>
          <a:endParaRPr lang="fr-FR"/>
        </a:p>
      </dgm:t>
    </dgm:pt>
    <dgm:pt modelId="{C9E11C68-72CE-4A98-8C6B-24977DBBD31B}" type="pres">
      <dgm:prSet presAssocID="{B1D27B78-520C-4ABF-AF13-F29A08BCFA1B}" presName="childText" presStyleLbl="bgAcc1" presStyleIdx="0" presStyleCnt="4" custScaleX="562226" custScaleY="113717" custLinFactNeighborX="954" custLinFactNeighborY="-48481">
        <dgm:presLayoutVars>
          <dgm:bulletEnabled val="1"/>
        </dgm:presLayoutVars>
      </dgm:prSet>
      <dgm:spPr/>
      <dgm:t>
        <a:bodyPr/>
        <a:lstStyle/>
        <a:p>
          <a:endParaRPr lang="fr-FR"/>
        </a:p>
      </dgm:t>
    </dgm:pt>
    <dgm:pt modelId="{F8FA3642-8F1E-461D-9275-A2A7BD4F4650}" type="pres">
      <dgm:prSet presAssocID="{BE57A815-0725-4676-BEBF-938D3D13080F}" presName="Name13" presStyleLbl="parChTrans1D2" presStyleIdx="1" presStyleCnt="4"/>
      <dgm:spPr/>
      <dgm:t>
        <a:bodyPr/>
        <a:lstStyle/>
        <a:p>
          <a:endParaRPr lang="fr-FR"/>
        </a:p>
      </dgm:t>
    </dgm:pt>
    <dgm:pt modelId="{6764583A-B120-4655-A99E-F8E192EBB797}" type="pres">
      <dgm:prSet presAssocID="{A45231F6-159B-4DA9-B4DA-C9670F599502}" presName="childText" presStyleLbl="bgAcc1" presStyleIdx="1" presStyleCnt="4" custScaleX="554116" custScaleY="70614" custLinFactNeighborX="4959" custLinFactNeighborY="-43356">
        <dgm:presLayoutVars>
          <dgm:bulletEnabled val="1"/>
        </dgm:presLayoutVars>
      </dgm:prSet>
      <dgm:spPr/>
      <dgm:t>
        <a:bodyPr/>
        <a:lstStyle/>
        <a:p>
          <a:endParaRPr lang="fr-FR"/>
        </a:p>
      </dgm:t>
    </dgm:pt>
    <dgm:pt modelId="{0E150BC9-6263-46B1-8B8D-7473A9783313}" type="pres">
      <dgm:prSet presAssocID="{6C6514D0-7142-4076-9A34-31B47D1C931E}" presName="Name13" presStyleLbl="parChTrans1D2" presStyleIdx="2" presStyleCnt="4"/>
      <dgm:spPr/>
      <dgm:t>
        <a:bodyPr/>
        <a:lstStyle/>
        <a:p>
          <a:endParaRPr lang="fr-FR"/>
        </a:p>
      </dgm:t>
    </dgm:pt>
    <dgm:pt modelId="{E9FEF8FE-49CD-498E-AC1D-5D7904FD2F06}" type="pres">
      <dgm:prSet presAssocID="{669A1735-6C8E-4229-A3F6-A2BC881B6265}" presName="childText" presStyleLbl="bgAcc1" presStyleIdx="2" presStyleCnt="4" custScaleX="553814" custScaleY="83901" custLinFactNeighborX="1784" custLinFactNeighborY="-22779">
        <dgm:presLayoutVars>
          <dgm:bulletEnabled val="1"/>
        </dgm:presLayoutVars>
      </dgm:prSet>
      <dgm:spPr/>
      <dgm:t>
        <a:bodyPr/>
        <a:lstStyle/>
        <a:p>
          <a:endParaRPr lang="fr-FR"/>
        </a:p>
      </dgm:t>
    </dgm:pt>
    <dgm:pt modelId="{84939471-8F71-4F8E-854F-E12779DDE78B}" type="pres">
      <dgm:prSet presAssocID="{05A114A8-C2B8-42C7-A62E-E389F7EF18A3}" presName="Name13" presStyleLbl="parChTrans1D2" presStyleIdx="3" presStyleCnt="4"/>
      <dgm:spPr/>
      <dgm:t>
        <a:bodyPr/>
        <a:lstStyle/>
        <a:p>
          <a:endParaRPr lang="fr-FR"/>
        </a:p>
      </dgm:t>
    </dgm:pt>
    <dgm:pt modelId="{13F97103-909B-4E8E-A236-FAEF490AA47F}" type="pres">
      <dgm:prSet presAssocID="{5C3FF6B1-2A1A-4321-9893-301884C32F1D}" presName="childText" presStyleLbl="bgAcc1" presStyleIdx="3" presStyleCnt="4" custScaleX="562020" custScaleY="200252">
        <dgm:presLayoutVars>
          <dgm:bulletEnabled val="1"/>
        </dgm:presLayoutVars>
      </dgm:prSet>
      <dgm:spPr/>
      <dgm:t>
        <a:bodyPr/>
        <a:lstStyle/>
        <a:p>
          <a:endParaRPr lang="fr-FR"/>
        </a:p>
      </dgm:t>
    </dgm:pt>
  </dgm:ptLst>
  <dgm:cxnLst>
    <dgm:cxn modelId="{3260730D-95DF-45B4-ABEA-4F6BCB6BC1A9}" type="presOf" srcId="{05A114A8-C2B8-42C7-A62E-E389F7EF18A3}" destId="{84939471-8F71-4F8E-854F-E12779DDE78B}" srcOrd="0" destOrd="0" presId="urn:microsoft.com/office/officeart/2005/8/layout/hierarchy3"/>
    <dgm:cxn modelId="{C047DA21-DD8C-48CE-8535-B75DDE7D6816}" type="presOf" srcId="{D9EB135E-DCAA-4C1A-AA14-96EE8D05F42E}" destId="{AC9B9058-8DDF-4CD3-B1F4-36D30C443FF8}" srcOrd="0" destOrd="0" presId="urn:microsoft.com/office/officeart/2005/8/layout/hierarchy3"/>
    <dgm:cxn modelId="{E691DA6A-E297-4C48-BC4B-B37A4440031B}" type="presOf" srcId="{B1D27B78-520C-4ABF-AF13-F29A08BCFA1B}" destId="{C9E11C68-72CE-4A98-8C6B-24977DBBD31B}" srcOrd="0" destOrd="0" presId="urn:microsoft.com/office/officeart/2005/8/layout/hierarchy3"/>
    <dgm:cxn modelId="{944D141E-62C9-4797-8284-13E7A6BE2A51}" srcId="{56A12452-4169-4EFB-A979-820C85302AF7}" destId="{5C3FF6B1-2A1A-4321-9893-301884C32F1D}" srcOrd="3" destOrd="0" parTransId="{05A114A8-C2B8-42C7-A62E-E389F7EF18A3}" sibTransId="{61136BA4-12CB-4C39-AE72-4E32595BA4F0}"/>
    <dgm:cxn modelId="{08B8CA2C-41BF-475C-9AB5-95B7642EA6BB}" type="presOf" srcId="{56A12452-4169-4EFB-A979-820C85302AF7}" destId="{2A105DDE-11B7-4A29-AAB2-27676A385001}" srcOrd="1" destOrd="0" presId="urn:microsoft.com/office/officeart/2005/8/layout/hierarchy3"/>
    <dgm:cxn modelId="{D2F2930A-4C81-4C17-B53E-1A518F64507A}" type="presOf" srcId="{A45231F6-159B-4DA9-B4DA-C9670F599502}" destId="{6764583A-B120-4655-A99E-F8E192EBB797}" srcOrd="0" destOrd="0" presId="urn:microsoft.com/office/officeart/2005/8/layout/hierarchy3"/>
    <dgm:cxn modelId="{BA1F0219-C42E-4970-9F58-118B8CE45174}" type="presOf" srcId="{BE57A815-0725-4676-BEBF-938D3D13080F}" destId="{F8FA3642-8F1E-461D-9275-A2A7BD4F4650}" srcOrd="0" destOrd="0" presId="urn:microsoft.com/office/officeart/2005/8/layout/hierarchy3"/>
    <dgm:cxn modelId="{266FCD20-BA62-44BE-9F5C-898C2802399F}" type="presOf" srcId="{56A12452-4169-4EFB-A979-820C85302AF7}" destId="{DDEBA396-65FB-40AC-86EC-D21F81799355}" srcOrd="0" destOrd="0" presId="urn:microsoft.com/office/officeart/2005/8/layout/hierarchy3"/>
    <dgm:cxn modelId="{BF23C93B-257F-44E8-A986-B7651B9C8099}" type="presOf" srcId="{C45E4E0F-CB9A-4156-AA89-6ECDDB1153B4}" destId="{BAA58924-924A-4886-8DDF-44D2F280DD4A}" srcOrd="0" destOrd="0" presId="urn:microsoft.com/office/officeart/2005/8/layout/hierarchy3"/>
    <dgm:cxn modelId="{10EFB862-9BA1-4850-9096-BE0347314CDA}" srcId="{56A12452-4169-4EFB-A979-820C85302AF7}" destId="{A45231F6-159B-4DA9-B4DA-C9670F599502}" srcOrd="1" destOrd="0" parTransId="{BE57A815-0725-4676-BEBF-938D3D13080F}" sibTransId="{7BFA49A9-61FB-492D-9D1E-CF0F5232F1A0}"/>
    <dgm:cxn modelId="{53DF4C1A-7E70-4C46-8E30-26096B6F745E}" type="presOf" srcId="{6C6514D0-7142-4076-9A34-31B47D1C931E}" destId="{0E150BC9-6263-46B1-8B8D-7473A9783313}" srcOrd="0" destOrd="0" presId="urn:microsoft.com/office/officeart/2005/8/layout/hierarchy3"/>
    <dgm:cxn modelId="{64E0558F-E1D0-4DC8-AB53-664E58778AB5}" type="presOf" srcId="{5C3FF6B1-2A1A-4321-9893-301884C32F1D}" destId="{13F97103-909B-4E8E-A236-FAEF490AA47F}" srcOrd="0" destOrd="0" presId="urn:microsoft.com/office/officeart/2005/8/layout/hierarchy3"/>
    <dgm:cxn modelId="{35190572-84FD-4910-B1FB-79C541CA0E03}" srcId="{56A12452-4169-4EFB-A979-820C85302AF7}" destId="{669A1735-6C8E-4229-A3F6-A2BC881B6265}" srcOrd="2" destOrd="0" parTransId="{6C6514D0-7142-4076-9A34-31B47D1C931E}" sibTransId="{84A09FE5-5148-4868-9930-BBC099663010}"/>
    <dgm:cxn modelId="{71BDBB52-0AA8-402A-91B5-E0ED4DC7FCAA}" srcId="{C45E4E0F-CB9A-4156-AA89-6ECDDB1153B4}" destId="{56A12452-4169-4EFB-A979-820C85302AF7}" srcOrd="0" destOrd="0" parTransId="{FA60A7F6-D41E-43E0-9862-7DE683234932}" sibTransId="{08503F14-6044-49F0-B082-038040674E9E}"/>
    <dgm:cxn modelId="{3A8F985A-B8E6-43E2-8C7B-D62570F85DC9}" type="presOf" srcId="{669A1735-6C8E-4229-A3F6-A2BC881B6265}" destId="{E9FEF8FE-49CD-498E-AC1D-5D7904FD2F06}" srcOrd="0" destOrd="0" presId="urn:microsoft.com/office/officeart/2005/8/layout/hierarchy3"/>
    <dgm:cxn modelId="{A0505DBF-DD50-4224-AB6F-F6C643194386}" srcId="{56A12452-4169-4EFB-A979-820C85302AF7}" destId="{B1D27B78-520C-4ABF-AF13-F29A08BCFA1B}" srcOrd="0" destOrd="0" parTransId="{D9EB135E-DCAA-4C1A-AA14-96EE8D05F42E}" sibTransId="{86F295D4-1BAC-47A0-AF6B-22CFF695AD9C}"/>
    <dgm:cxn modelId="{229138BF-B6CD-4E33-873E-180AE67EAB8D}" type="presParOf" srcId="{BAA58924-924A-4886-8DDF-44D2F280DD4A}" destId="{06AF37F8-547D-43DD-B080-7F6C2679FE98}" srcOrd="0" destOrd="0" presId="urn:microsoft.com/office/officeart/2005/8/layout/hierarchy3"/>
    <dgm:cxn modelId="{BF760F02-DC52-419F-B1B1-5F594F0F00E5}" type="presParOf" srcId="{06AF37F8-547D-43DD-B080-7F6C2679FE98}" destId="{DF30534D-BC9C-4C4B-A792-FBCBF4E692EA}" srcOrd="0" destOrd="0" presId="urn:microsoft.com/office/officeart/2005/8/layout/hierarchy3"/>
    <dgm:cxn modelId="{4E90D739-67DB-45D1-B535-57E026BC8AC2}" type="presParOf" srcId="{DF30534D-BC9C-4C4B-A792-FBCBF4E692EA}" destId="{DDEBA396-65FB-40AC-86EC-D21F81799355}" srcOrd="0" destOrd="0" presId="urn:microsoft.com/office/officeart/2005/8/layout/hierarchy3"/>
    <dgm:cxn modelId="{B1A347B0-011D-43BE-9B72-9EA88D982E6C}" type="presParOf" srcId="{DF30534D-BC9C-4C4B-A792-FBCBF4E692EA}" destId="{2A105DDE-11B7-4A29-AAB2-27676A385001}" srcOrd="1" destOrd="0" presId="urn:microsoft.com/office/officeart/2005/8/layout/hierarchy3"/>
    <dgm:cxn modelId="{5223A8FC-121F-493B-89CE-100516A63F62}" type="presParOf" srcId="{06AF37F8-547D-43DD-B080-7F6C2679FE98}" destId="{FC1BBD45-FF43-40AD-9567-CFB43C9CCDD9}" srcOrd="1" destOrd="0" presId="urn:microsoft.com/office/officeart/2005/8/layout/hierarchy3"/>
    <dgm:cxn modelId="{5AE837E6-E055-42BE-8A9A-78EB8DBE47C8}" type="presParOf" srcId="{FC1BBD45-FF43-40AD-9567-CFB43C9CCDD9}" destId="{AC9B9058-8DDF-4CD3-B1F4-36D30C443FF8}" srcOrd="0" destOrd="0" presId="urn:microsoft.com/office/officeart/2005/8/layout/hierarchy3"/>
    <dgm:cxn modelId="{E803E7E8-6D63-43BB-A7F5-A80314E94586}" type="presParOf" srcId="{FC1BBD45-FF43-40AD-9567-CFB43C9CCDD9}" destId="{C9E11C68-72CE-4A98-8C6B-24977DBBD31B}" srcOrd="1" destOrd="0" presId="urn:microsoft.com/office/officeart/2005/8/layout/hierarchy3"/>
    <dgm:cxn modelId="{13B414E2-2C52-4C39-99FC-1EAF32171A76}" type="presParOf" srcId="{FC1BBD45-FF43-40AD-9567-CFB43C9CCDD9}" destId="{F8FA3642-8F1E-461D-9275-A2A7BD4F4650}" srcOrd="2" destOrd="0" presId="urn:microsoft.com/office/officeart/2005/8/layout/hierarchy3"/>
    <dgm:cxn modelId="{7BCE6A29-6E26-4FA2-95BB-AA2DCF250B23}" type="presParOf" srcId="{FC1BBD45-FF43-40AD-9567-CFB43C9CCDD9}" destId="{6764583A-B120-4655-A99E-F8E192EBB797}" srcOrd="3" destOrd="0" presId="urn:microsoft.com/office/officeart/2005/8/layout/hierarchy3"/>
    <dgm:cxn modelId="{E896BD83-6CB0-4F5A-A5C6-E0C4D770C4CB}" type="presParOf" srcId="{FC1BBD45-FF43-40AD-9567-CFB43C9CCDD9}" destId="{0E150BC9-6263-46B1-8B8D-7473A9783313}" srcOrd="4" destOrd="0" presId="urn:microsoft.com/office/officeart/2005/8/layout/hierarchy3"/>
    <dgm:cxn modelId="{955E517D-ED29-4DF5-9A39-2ABFAA60C119}" type="presParOf" srcId="{FC1BBD45-FF43-40AD-9567-CFB43C9CCDD9}" destId="{E9FEF8FE-49CD-498E-AC1D-5D7904FD2F06}" srcOrd="5" destOrd="0" presId="urn:microsoft.com/office/officeart/2005/8/layout/hierarchy3"/>
    <dgm:cxn modelId="{88310404-EF22-4312-8509-9C8804E7B76C}" type="presParOf" srcId="{FC1BBD45-FF43-40AD-9567-CFB43C9CCDD9}" destId="{84939471-8F71-4F8E-854F-E12779DDE78B}" srcOrd="6" destOrd="0" presId="urn:microsoft.com/office/officeart/2005/8/layout/hierarchy3"/>
    <dgm:cxn modelId="{4C9778BA-5CA8-4E39-9939-0CE8E5FACA7E}" type="presParOf" srcId="{FC1BBD45-FF43-40AD-9567-CFB43C9CCDD9}" destId="{13F97103-909B-4E8E-A236-FAEF490AA47F}" srcOrd="7"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682FD4D-D4DA-4A10-90A9-88EC7736216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fr-FR"/>
        </a:p>
      </dgm:t>
    </dgm:pt>
    <dgm:pt modelId="{9F547B23-B566-4A48-9863-DA5938365F4F}">
      <dgm:prSet phldrT="[Texte]"/>
      <dgm:spPr/>
      <dgm:t>
        <a:bodyPr/>
        <a:lstStyle/>
        <a:p>
          <a:r>
            <a:rPr lang="fr-FR" dirty="0" smtClean="0"/>
            <a:t>Le Logement Promotionnel Aidé (LPA)</a:t>
          </a:r>
          <a:endParaRPr lang="fr-FR" dirty="0"/>
        </a:p>
      </dgm:t>
    </dgm:pt>
    <dgm:pt modelId="{AA9CEA55-11D5-4E45-8624-9630B7200CC9}" type="parTrans" cxnId="{8DEB30DA-6599-4D07-8840-0C28A9B72A7B}">
      <dgm:prSet/>
      <dgm:spPr/>
      <dgm:t>
        <a:bodyPr/>
        <a:lstStyle/>
        <a:p>
          <a:endParaRPr lang="fr-FR"/>
        </a:p>
      </dgm:t>
    </dgm:pt>
    <dgm:pt modelId="{F6CA01D3-CB6B-4886-92AF-0981F57A5B65}" type="sibTrans" cxnId="{8DEB30DA-6599-4D07-8840-0C28A9B72A7B}">
      <dgm:prSet/>
      <dgm:spPr/>
      <dgm:t>
        <a:bodyPr/>
        <a:lstStyle/>
        <a:p>
          <a:endParaRPr lang="fr-FR"/>
        </a:p>
      </dgm:t>
    </dgm:pt>
    <dgm:pt modelId="{97E5B5C0-C69C-4A65-8695-2A565DE42CA3}">
      <dgm:prSet phldrT="[Texte]" custT="1"/>
      <dgm:spPr/>
      <dgm:t>
        <a:bodyPr/>
        <a:lstStyle/>
        <a:p>
          <a:pPr algn="l"/>
          <a:r>
            <a:rPr lang="fr-FR" sz="2400" dirty="0" smtClean="0">
              <a:latin typeface="Times New Roman" pitchFamily="18" charset="0"/>
              <a:cs typeface="Times New Roman" pitchFamily="18" charset="0"/>
            </a:rPr>
            <a:t>Le logement promotionnel aidé est un logement neuf réalisé par un promoteur immobilier conformément à des spécifications techniques et des conditions financières définies.</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Il est destiné à des postulants éligibles à l’aide de l’Etat.</a:t>
          </a:r>
          <a:br>
            <a:rPr lang="fr-FR" sz="2400" dirty="0" smtClean="0">
              <a:latin typeface="Times New Roman" pitchFamily="18" charset="0"/>
              <a:cs typeface="Times New Roman" pitchFamily="18" charset="0"/>
            </a:rPr>
          </a:br>
          <a:r>
            <a:rPr lang="fr-FR" sz="2400" dirty="0" smtClean="0">
              <a:latin typeface="Times New Roman" pitchFamily="18" charset="0"/>
              <a:cs typeface="Times New Roman" pitchFamily="18" charset="0"/>
            </a:rPr>
            <a:t>Ce segment s’adresse à des postulants à revenus moyens ; l’accès à ce type de logement est réalisé selon un montage financier qui tient compte d’un apport personnel, d’un crédit bonifié et d’une aide frontale directe. </a:t>
          </a:r>
          <a:endParaRPr lang="fr-FR" sz="2400" dirty="0">
            <a:latin typeface="Times New Roman" pitchFamily="18" charset="0"/>
            <a:cs typeface="Times New Roman" pitchFamily="18" charset="0"/>
          </a:endParaRPr>
        </a:p>
      </dgm:t>
    </dgm:pt>
    <dgm:pt modelId="{80497D31-C2A2-4B74-954E-155B52463B69}" type="parTrans" cxnId="{73E1510B-2495-485F-8A7F-D40B810043D9}">
      <dgm:prSet/>
      <dgm:spPr/>
      <dgm:t>
        <a:bodyPr/>
        <a:lstStyle/>
        <a:p>
          <a:endParaRPr lang="fr-FR"/>
        </a:p>
      </dgm:t>
    </dgm:pt>
    <dgm:pt modelId="{6E12716F-527B-42B8-B8D7-A8C55F578853}" type="sibTrans" cxnId="{73E1510B-2495-485F-8A7F-D40B810043D9}">
      <dgm:prSet/>
      <dgm:spPr/>
      <dgm:t>
        <a:bodyPr/>
        <a:lstStyle/>
        <a:p>
          <a:endParaRPr lang="fr-FR"/>
        </a:p>
      </dgm:t>
    </dgm:pt>
    <dgm:pt modelId="{202EEAEC-9719-4DA7-BF1C-27780029CE9F}" type="pres">
      <dgm:prSet presAssocID="{7682FD4D-D4DA-4A10-90A9-88EC77362169}" presName="diagram" presStyleCnt="0">
        <dgm:presLayoutVars>
          <dgm:chPref val="1"/>
          <dgm:dir/>
          <dgm:animOne val="branch"/>
          <dgm:animLvl val="lvl"/>
          <dgm:resizeHandles/>
        </dgm:presLayoutVars>
      </dgm:prSet>
      <dgm:spPr/>
      <dgm:t>
        <a:bodyPr/>
        <a:lstStyle/>
        <a:p>
          <a:endParaRPr lang="fr-FR"/>
        </a:p>
      </dgm:t>
    </dgm:pt>
    <dgm:pt modelId="{BD724966-47E4-40EB-B782-C3896903BB91}" type="pres">
      <dgm:prSet presAssocID="{9F547B23-B566-4A48-9863-DA5938365F4F}" presName="root" presStyleCnt="0"/>
      <dgm:spPr/>
    </dgm:pt>
    <dgm:pt modelId="{569154F1-A9B4-46CA-A001-13A6F21910AE}" type="pres">
      <dgm:prSet presAssocID="{9F547B23-B566-4A48-9863-DA5938365F4F}" presName="rootComposite" presStyleCnt="0"/>
      <dgm:spPr/>
    </dgm:pt>
    <dgm:pt modelId="{4C13D9A9-E171-4854-9C65-AC5AABFCC858}" type="pres">
      <dgm:prSet presAssocID="{9F547B23-B566-4A48-9863-DA5938365F4F}" presName="rootText" presStyleLbl="node1" presStyleIdx="0" presStyleCnt="1" custScaleX="145788" custScaleY="27032"/>
      <dgm:spPr/>
      <dgm:t>
        <a:bodyPr/>
        <a:lstStyle/>
        <a:p>
          <a:endParaRPr lang="fr-FR"/>
        </a:p>
      </dgm:t>
    </dgm:pt>
    <dgm:pt modelId="{1D3AB127-2C90-45E0-982F-7F3BFFA7D951}" type="pres">
      <dgm:prSet presAssocID="{9F547B23-B566-4A48-9863-DA5938365F4F}" presName="rootConnector" presStyleLbl="node1" presStyleIdx="0" presStyleCnt="1"/>
      <dgm:spPr/>
      <dgm:t>
        <a:bodyPr/>
        <a:lstStyle/>
        <a:p>
          <a:endParaRPr lang="fr-FR"/>
        </a:p>
      </dgm:t>
    </dgm:pt>
    <dgm:pt modelId="{495DF2DF-D19C-4D0A-A8F5-B2DDBD6B7928}" type="pres">
      <dgm:prSet presAssocID="{9F547B23-B566-4A48-9863-DA5938365F4F}" presName="childShape" presStyleCnt="0"/>
      <dgm:spPr/>
    </dgm:pt>
    <dgm:pt modelId="{5B1B1623-B8D1-4860-9AFD-037631CFC155}" type="pres">
      <dgm:prSet presAssocID="{80497D31-C2A2-4B74-954E-155B52463B69}" presName="Name13" presStyleLbl="parChTrans1D2" presStyleIdx="0" presStyleCnt="1"/>
      <dgm:spPr/>
      <dgm:t>
        <a:bodyPr/>
        <a:lstStyle/>
        <a:p>
          <a:endParaRPr lang="fr-FR"/>
        </a:p>
      </dgm:t>
    </dgm:pt>
    <dgm:pt modelId="{0E040FAE-6E57-4722-AEF4-B315424EE347}" type="pres">
      <dgm:prSet presAssocID="{97E5B5C0-C69C-4A65-8695-2A565DE42CA3}" presName="childText" presStyleLbl="bgAcc1" presStyleIdx="0" presStyleCnt="1" custScaleX="201542" custScaleY="148841">
        <dgm:presLayoutVars>
          <dgm:bulletEnabled val="1"/>
        </dgm:presLayoutVars>
      </dgm:prSet>
      <dgm:spPr/>
      <dgm:t>
        <a:bodyPr/>
        <a:lstStyle/>
        <a:p>
          <a:endParaRPr lang="fr-FR"/>
        </a:p>
      </dgm:t>
    </dgm:pt>
  </dgm:ptLst>
  <dgm:cxnLst>
    <dgm:cxn modelId="{78B34AC4-7840-48DE-9A44-37790B7BE4E7}" type="presOf" srcId="{7682FD4D-D4DA-4A10-90A9-88EC77362169}" destId="{202EEAEC-9719-4DA7-BF1C-27780029CE9F}" srcOrd="0" destOrd="0" presId="urn:microsoft.com/office/officeart/2005/8/layout/hierarchy3"/>
    <dgm:cxn modelId="{73E1510B-2495-485F-8A7F-D40B810043D9}" srcId="{9F547B23-B566-4A48-9863-DA5938365F4F}" destId="{97E5B5C0-C69C-4A65-8695-2A565DE42CA3}" srcOrd="0" destOrd="0" parTransId="{80497D31-C2A2-4B74-954E-155B52463B69}" sibTransId="{6E12716F-527B-42B8-B8D7-A8C55F578853}"/>
    <dgm:cxn modelId="{8DEB30DA-6599-4D07-8840-0C28A9B72A7B}" srcId="{7682FD4D-D4DA-4A10-90A9-88EC77362169}" destId="{9F547B23-B566-4A48-9863-DA5938365F4F}" srcOrd="0" destOrd="0" parTransId="{AA9CEA55-11D5-4E45-8624-9630B7200CC9}" sibTransId="{F6CA01D3-CB6B-4886-92AF-0981F57A5B65}"/>
    <dgm:cxn modelId="{D7C3893F-CF80-4C34-B2F6-B902E605DF4A}" type="presOf" srcId="{9F547B23-B566-4A48-9863-DA5938365F4F}" destId="{1D3AB127-2C90-45E0-982F-7F3BFFA7D951}" srcOrd="1" destOrd="0" presId="urn:microsoft.com/office/officeart/2005/8/layout/hierarchy3"/>
    <dgm:cxn modelId="{5F32260F-A2BD-4B9D-9507-09B913D11700}" type="presOf" srcId="{97E5B5C0-C69C-4A65-8695-2A565DE42CA3}" destId="{0E040FAE-6E57-4722-AEF4-B315424EE347}" srcOrd="0" destOrd="0" presId="urn:microsoft.com/office/officeart/2005/8/layout/hierarchy3"/>
    <dgm:cxn modelId="{ABBEEC5C-4C08-438B-903D-EAD2C01D695E}" type="presOf" srcId="{9F547B23-B566-4A48-9863-DA5938365F4F}" destId="{4C13D9A9-E171-4854-9C65-AC5AABFCC858}" srcOrd="0" destOrd="0" presId="urn:microsoft.com/office/officeart/2005/8/layout/hierarchy3"/>
    <dgm:cxn modelId="{DB50038C-9429-4436-8A1A-C8521000E078}" type="presOf" srcId="{80497D31-C2A2-4B74-954E-155B52463B69}" destId="{5B1B1623-B8D1-4860-9AFD-037631CFC155}" srcOrd="0" destOrd="0" presId="urn:microsoft.com/office/officeart/2005/8/layout/hierarchy3"/>
    <dgm:cxn modelId="{C069CD2B-9C3A-44F3-996F-CDA75288ADDF}" type="presParOf" srcId="{202EEAEC-9719-4DA7-BF1C-27780029CE9F}" destId="{BD724966-47E4-40EB-B782-C3896903BB91}" srcOrd="0" destOrd="0" presId="urn:microsoft.com/office/officeart/2005/8/layout/hierarchy3"/>
    <dgm:cxn modelId="{39086D25-FD72-49B9-B783-49A6BBC926E2}" type="presParOf" srcId="{BD724966-47E4-40EB-B782-C3896903BB91}" destId="{569154F1-A9B4-46CA-A001-13A6F21910AE}" srcOrd="0" destOrd="0" presId="urn:microsoft.com/office/officeart/2005/8/layout/hierarchy3"/>
    <dgm:cxn modelId="{D392048F-1C21-46BD-A3A5-AED227589457}" type="presParOf" srcId="{569154F1-A9B4-46CA-A001-13A6F21910AE}" destId="{4C13D9A9-E171-4854-9C65-AC5AABFCC858}" srcOrd="0" destOrd="0" presId="urn:microsoft.com/office/officeart/2005/8/layout/hierarchy3"/>
    <dgm:cxn modelId="{BED2EE2C-1C97-4D74-AFBC-E3C9E82F348D}" type="presParOf" srcId="{569154F1-A9B4-46CA-A001-13A6F21910AE}" destId="{1D3AB127-2C90-45E0-982F-7F3BFFA7D951}" srcOrd="1" destOrd="0" presId="urn:microsoft.com/office/officeart/2005/8/layout/hierarchy3"/>
    <dgm:cxn modelId="{D0E7A8F1-8025-4320-9EC2-22F7A6607193}" type="presParOf" srcId="{BD724966-47E4-40EB-B782-C3896903BB91}" destId="{495DF2DF-D19C-4D0A-A8F5-B2DDBD6B7928}" srcOrd="1" destOrd="0" presId="urn:microsoft.com/office/officeart/2005/8/layout/hierarchy3"/>
    <dgm:cxn modelId="{9C892B62-EB21-43D1-BA36-7D15ED2B5D9B}" type="presParOf" srcId="{495DF2DF-D19C-4D0A-A8F5-B2DDBD6B7928}" destId="{5B1B1623-B8D1-4860-9AFD-037631CFC155}" srcOrd="0" destOrd="0" presId="urn:microsoft.com/office/officeart/2005/8/layout/hierarchy3"/>
    <dgm:cxn modelId="{E7BD4F79-2687-4A8B-AC6C-BC2DBB000DFF}" type="presParOf" srcId="{495DF2DF-D19C-4D0A-A8F5-B2DDBD6B7928}" destId="{0E040FAE-6E57-4722-AEF4-B315424EE347}"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BA87D4E-BE68-4F9F-9C35-87C70D8A2080}"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fr-FR"/>
        </a:p>
      </dgm:t>
    </dgm:pt>
    <dgm:pt modelId="{E7A8E3A2-8E49-4310-B984-3556F99D63F5}">
      <dgm:prSet phldrT="[Texte]" custT="1"/>
      <dgm:spPr/>
      <dgm:t>
        <a:bodyPr/>
        <a:lstStyle/>
        <a:p>
          <a:pPr algn="l"/>
          <a:r>
            <a:rPr lang="fr-FR" sz="2400" dirty="0" smtClean="0">
              <a:solidFill>
                <a:schemeClr val="tx1"/>
              </a:solidFill>
              <a:latin typeface="Times New Roman" pitchFamily="18" charset="0"/>
              <a:cs typeface="Times New Roman" pitchFamily="18" charset="0"/>
            </a:rPr>
            <a:t>1-700 000 Da lorsque le revenu est supérieur à une (1) fois le salaire national minimum garanti et inférieur ou égal à quatre (04) fois le salaire national minimum garanti </a:t>
          </a:r>
        </a:p>
        <a:p>
          <a:pPr algn="l"/>
          <a:r>
            <a:rPr lang="fr-FR" sz="2400" dirty="0" smtClean="0">
              <a:solidFill>
                <a:schemeClr val="tx1"/>
              </a:solidFill>
              <a:latin typeface="Times New Roman" pitchFamily="18" charset="0"/>
              <a:cs typeface="Times New Roman" pitchFamily="18" charset="0"/>
            </a:rPr>
            <a:t>2-400 000 Da lorsque le revenu est supérieur à quatre (4) fois le salaire national minimum garanti et inférieur ou égal à sic (06) fois le salaire national minimum garanti.</a:t>
          </a:r>
        </a:p>
        <a:p>
          <a:pPr algn="l"/>
          <a:r>
            <a:rPr lang="fr-FR" sz="2400" dirty="0" smtClean="0">
              <a:solidFill>
                <a:schemeClr val="tx1"/>
              </a:solidFill>
              <a:latin typeface="Times New Roman" pitchFamily="18" charset="0"/>
              <a:cs typeface="Times New Roman" pitchFamily="18" charset="0"/>
            </a:rPr>
            <a:t>-Le revenu est constitué par celui du postulant augmenté, le cas échéant par celui du conjoint.</a:t>
          </a:r>
          <a:br>
            <a:rPr lang="fr-FR" sz="2400" dirty="0" smtClean="0">
              <a:solidFill>
                <a:schemeClr val="tx1"/>
              </a:solidFill>
              <a:latin typeface="Times New Roman" pitchFamily="18" charset="0"/>
              <a:cs typeface="Times New Roman" pitchFamily="18" charset="0"/>
            </a:rPr>
          </a:br>
          <a:r>
            <a:rPr lang="fr-FR" sz="2400" dirty="0" smtClean="0">
              <a:solidFill>
                <a:schemeClr val="tx1"/>
              </a:solidFill>
              <a:latin typeface="Times New Roman" pitchFamily="18" charset="0"/>
              <a:cs typeface="Times New Roman" pitchFamily="18" charset="0"/>
            </a:rPr>
            <a:t>       </a:t>
          </a:r>
          <a:br>
            <a:rPr lang="fr-FR" sz="2400" dirty="0" smtClean="0">
              <a:solidFill>
                <a:schemeClr val="tx1"/>
              </a:solidFill>
              <a:latin typeface="Times New Roman" pitchFamily="18" charset="0"/>
              <a:cs typeface="Times New Roman" pitchFamily="18" charset="0"/>
            </a:rPr>
          </a:br>
          <a:r>
            <a:rPr lang="fr-FR" sz="2400" dirty="0" smtClean="0">
              <a:solidFill>
                <a:schemeClr val="tx1"/>
              </a:solidFill>
              <a:latin typeface="Times New Roman" pitchFamily="18" charset="0"/>
              <a:cs typeface="Times New Roman" pitchFamily="18" charset="0"/>
            </a:rPr>
            <a:t>-L’aide frontale peut être également cumulée avec un crédit bancaire dont le taux d’intérêt et bonifié par le trésor public. Le taux débiteur est fixé par la réglementation à 1% pour cette catégorie de postulants.</a:t>
          </a:r>
          <a:endParaRPr lang="fr-FR" sz="2400" dirty="0">
            <a:solidFill>
              <a:schemeClr val="tx1"/>
            </a:solidFill>
            <a:latin typeface="Times New Roman" pitchFamily="18" charset="0"/>
            <a:cs typeface="Times New Roman" pitchFamily="18" charset="0"/>
          </a:endParaRPr>
        </a:p>
      </dgm:t>
    </dgm:pt>
    <dgm:pt modelId="{A0740582-1545-4A58-8284-C66D04DA6878}" type="parTrans" cxnId="{9122532A-9DDD-4A99-AC80-A1ACA7DAA388}">
      <dgm:prSet/>
      <dgm:spPr/>
      <dgm:t>
        <a:bodyPr/>
        <a:lstStyle/>
        <a:p>
          <a:endParaRPr lang="fr-FR"/>
        </a:p>
      </dgm:t>
    </dgm:pt>
    <dgm:pt modelId="{ABEA6615-BC8E-4D2D-8B58-D351BE34C848}" type="sibTrans" cxnId="{9122532A-9DDD-4A99-AC80-A1ACA7DAA388}">
      <dgm:prSet/>
      <dgm:spPr/>
      <dgm:t>
        <a:bodyPr/>
        <a:lstStyle/>
        <a:p>
          <a:endParaRPr lang="fr-FR"/>
        </a:p>
      </dgm:t>
    </dgm:pt>
    <dgm:pt modelId="{72B034FF-48E5-4A18-987A-4A540D43DBF9}" type="pres">
      <dgm:prSet presAssocID="{EBA87D4E-BE68-4F9F-9C35-87C70D8A2080}" presName="diagram" presStyleCnt="0">
        <dgm:presLayoutVars>
          <dgm:chPref val="1"/>
          <dgm:dir/>
          <dgm:animOne val="branch"/>
          <dgm:animLvl val="lvl"/>
          <dgm:resizeHandles/>
        </dgm:presLayoutVars>
      </dgm:prSet>
      <dgm:spPr/>
      <dgm:t>
        <a:bodyPr/>
        <a:lstStyle/>
        <a:p>
          <a:endParaRPr lang="fr-FR"/>
        </a:p>
      </dgm:t>
    </dgm:pt>
    <dgm:pt modelId="{9B085E02-2959-4111-9BAA-A1D8DCFF2B07}" type="pres">
      <dgm:prSet presAssocID="{E7A8E3A2-8E49-4310-B984-3556F99D63F5}" presName="root" presStyleCnt="0"/>
      <dgm:spPr/>
    </dgm:pt>
    <dgm:pt modelId="{8896BB65-7FBE-45B5-8018-C71489B44FED}" type="pres">
      <dgm:prSet presAssocID="{E7A8E3A2-8E49-4310-B984-3556F99D63F5}" presName="rootComposite" presStyleCnt="0"/>
      <dgm:spPr/>
    </dgm:pt>
    <dgm:pt modelId="{86F346FB-A547-4F82-B1D7-C4F6ED5FFF42}" type="pres">
      <dgm:prSet presAssocID="{E7A8E3A2-8E49-4310-B984-3556F99D63F5}" presName="rootText" presStyleLbl="node1" presStyleIdx="0" presStyleCnt="1" custScaleY="109904"/>
      <dgm:spPr/>
      <dgm:t>
        <a:bodyPr/>
        <a:lstStyle/>
        <a:p>
          <a:endParaRPr lang="fr-FR"/>
        </a:p>
      </dgm:t>
    </dgm:pt>
    <dgm:pt modelId="{8F4059C3-F1C1-4F8A-8769-6B1D434239DD}" type="pres">
      <dgm:prSet presAssocID="{E7A8E3A2-8E49-4310-B984-3556F99D63F5}" presName="rootConnector" presStyleLbl="node1" presStyleIdx="0" presStyleCnt="1"/>
      <dgm:spPr/>
      <dgm:t>
        <a:bodyPr/>
        <a:lstStyle/>
        <a:p>
          <a:endParaRPr lang="fr-FR"/>
        </a:p>
      </dgm:t>
    </dgm:pt>
    <dgm:pt modelId="{4920FA72-7413-4852-ABF8-0ABAFFD90A98}" type="pres">
      <dgm:prSet presAssocID="{E7A8E3A2-8E49-4310-B984-3556F99D63F5}" presName="childShape" presStyleCnt="0"/>
      <dgm:spPr/>
    </dgm:pt>
  </dgm:ptLst>
  <dgm:cxnLst>
    <dgm:cxn modelId="{9122532A-9DDD-4A99-AC80-A1ACA7DAA388}" srcId="{EBA87D4E-BE68-4F9F-9C35-87C70D8A2080}" destId="{E7A8E3A2-8E49-4310-B984-3556F99D63F5}" srcOrd="0" destOrd="0" parTransId="{A0740582-1545-4A58-8284-C66D04DA6878}" sibTransId="{ABEA6615-BC8E-4D2D-8B58-D351BE34C848}"/>
    <dgm:cxn modelId="{F17C4C43-CB09-4B78-A692-ABAE0257B794}" type="presOf" srcId="{E7A8E3A2-8E49-4310-B984-3556F99D63F5}" destId="{86F346FB-A547-4F82-B1D7-C4F6ED5FFF42}" srcOrd="0" destOrd="0" presId="urn:microsoft.com/office/officeart/2005/8/layout/hierarchy3"/>
    <dgm:cxn modelId="{6E92AF0D-B75F-4748-BD16-C98CB0615920}" type="presOf" srcId="{E7A8E3A2-8E49-4310-B984-3556F99D63F5}" destId="{8F4059C3-F1C1-4F8A-8769-6B1D434239DD}" srcOrd="1" destOrd="0" presId="urn:microsoft.com/office/officeart/2005/8/layout/hierarchy3"/>
    <dgm:cxn modelId="{4558D8B9-0CA3-48AC-8DCA-4FC411226BCA}" type="presOf" srcId="{EBA87D4E-BE68-4F9F-9C35-87C70D8A2080}" destId="{72B034FF-48E5-4A18-987A-4A540D43DBF9}" srcOrd="0" destOrd="0" presId="urn:microsoft.com/office/officeart/2005/8/layout/hierarchy3"/>
    <dgm:cxn modelId="{80D6B8CD-85F3-4604-BA87-5FF1DED6799D}" type="presParOf" srcId="{72B034FF-48E5-4A18-987A-4A540D43DBF9}" destId="{9B085E02-2959-4111-9BAA-A1D8DCFF2B07}" srcOrd="0" destOrd="0" presId="urn:microsoft.com/office/officeart/2005/8/layout/hierarchy3"/>
    <dgm:cxn modelId="{12663B8F-FB81-4D7C-A83A-5583AC9657D9}" type="presParOf" srcId="{9B085E02-2959-4111-9BAA-A1D8DCFF2B07}" destId="{8896BB65-7FBE-45B5-8018-C71489B44FED}" srcOrd="0" destOrd="0" presId="urn:microsoft.com/office/officeart/2005/8/layout/hierarchy3"/>
    <dgm:cxn modelId="{3A1DE84F-4A92-4070-9496-3176CE0EBF77}" type="presParOf" srcId="{8896BB65-7FBE-45B5-8018-C71489B44FED}" destId="{86F346FB-A547-4F82-B1D7-C4F6ED5FFF42}" srcOrd="0" destOrd="0" presId="urn:microsoft.com/office/officeart/2005/8/layout/hierarchy3"/>
    <dgm:cxn modelId="{56084915-0B3A-47B2-9843-A0F42AE85A4A}" type="presParOf" srcId="{8896BB65-7FBE-45B5-8018-C71489B44FED}" destId="{8F4059C3-F1C1-4F8A-8769-6B1D434239DD}" srcOrd="1" destOrd="0" presId="urn:microsoft.com/office/officeart/2005/8/layout/hierarchy3"/>
    <dgm:cxn modelId="{5AC8AC1C-11A3-47F8-BD9F-921906E348A3}" type="presParOf" srcId="{9B085E02-2959-4111-9BAA-A1D8DCFF2B07}" destId="{4920FA72-7413-4852-ABF8-0ABAFFD90A98}"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C6CAAB1-FC18-40F4-A0C9-4F9E91FB8E8A}"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fr-FR"/>
        </a:p>
      </dgm:t>
    </dgm:pt>
    <dgm:pt modelId="{E771FD1B-BA75-425B-9523-F8F477441F4F}">
      <dgm:prSet phldrT="[Texte]" custT="1"/>
      <dgm:spPr/>
      <dgm:t>
        <a:bodyPr/>
        <a:lstStyle/>
        <a:p>
          <a:pPr algn="l"/>
          <a:r>
            <a:rPr lang="fr-FR" sz="2400" dirty="0" smtClean="0">
              <a:solidFill>
                <a:schemeClr val="tx1"/>
              </a:solidFill>
              <a:latin typeface="Times New Roman" pitchFamily="18" charset="0"/>
              <a:cs typeface="Times New Roman" pitchFamily="18" charset="0"/>
            </a:rPr>
            <a:t>-Ne peut prétendre au logement promotionnel aidé la personne qui :</a:t>
          </a:r>
        </a:p>
        <a:p>
          <a:pPr algn="l"/>
          <a:r>
            <a:rPr lang="fr-FR" sz="2400" dirty="0" smtClean="0">
              <a:solidFill>
                <a:schemeClr val="tx1"/>
              </a:solidFill>
              <a:latin typeface="Times New Roman" pitchFamily="18" charset="0"/>
              <a:cs typeface="Times New Roman" pitchFamily="18" charset="0"/>
            </a:rPr>
            <a:t>1-Possède en toute propriété un bien immobilier à usage d’habitation </a:t>
          </a:r>
        </a:p>
        <a:p>
          <a:pPr algn="l"/>
          <a:r>
            <a:rPr lang="fr-FR" sz="2400" dirty="0" smtClean="0">
              <a:solidFill>
                <a:schemeClr val="tx1"/>
              </a:solidFill>
              <a:latin typeface="Times New Roman" pitchFamily="18" charset="0"/>
              <a:cs typeface="Times New Roman" pitchFamily="18" charset="0"/>
            </a:rPr>
            <a:t>est propriétaire d’un lot de terrain à bâtir </a:t>
          </a:r>
        </a:p>
        <a:p>
          <a:pPr algn="l"/>
          <a:r>
            <a:rPr lang="fr-FR" sz="2400" dirty="0" smtClean="0">
              <a:solidFill>
                <a:schemeClr val="tx1"/>
              </a:solidFill>
              <a:latin typeface="Times New Roman" pitchFamily="18" charset="0"/>
              <a:cs typeface="Times New Roman" pitchFamily="18" charset="0"/>
            </a:rPr>
            <a:t>2-A bénéficié d’un logement public locatif, d’un logement social participatif, d’un logement rural ou d’un logement acquis dans le cadre de la location-vente </a:t>
          </a:r>
        </a:p>
        <a:p>
          <a:pPr algn="l"/>
          <a:r>
            <a:rPr lang="fr-FR" sz="2400" dirty="0" smtClean="0">
              <a:solidFill>
                <a:schemeClr val="tx1"/>
              </a:solidFill>
              <a:latin typeface="Times New Roman" pitchFamily="18" charset="0"/>
              <a:cs typeface="Times New Roman" pitchFamily="18" charset="0"/>
            </a:rPr>
            <a:t>3-A bénéficié d’une aide de l’état dans le cadre de l’achat ou de la construction ou de l’aménagement d’un logement.</a:t>
          </a:r>
        </a:p>
        <a:p>
          <a:pPr algn="l"/>
          <a:r>
            <a:rPr lang="fr-FR" sz="2400" dirty="0" smtClean="0">
              <a:solidFill>
                <a:schemeClr val="tx1"/>
              </a:solidFill>
              <a:latin typeface="Times New Roman" pitchFamily="18" charset="0"/>
              <a:cs typeface="Times New Roman" pitchFamily="18" charset="0"/>
            </a:rPr>
            <a:t>Ces exigences concernent également le conjoint du postulant.</a:t>
          </a:r>
          <a:endParaRPr lang="fr-FR" sz="2400" dirty="0">
            <a:solidFill>
              <a:schemeClr val="tx1"/>
            </a:solidFill>
            <a:latin typeface="Times New Roman" pitchFamily="18" charset="0"/>
            <a:cs typeface="Times New Roman" pitchFamily="18" charset="0"/>
          </a:endParaRPr>
        </a:p>
      </dgm:t>
    </dgm:pt>
    <dgm:pt modelId="{A7EDB9BA-706E-45CF-A59D-89C9417CF9C4}" type="parTrans" cxnId="{FCD2832C-B786-4596-BA2D-3975B5D87843}">
      <dgm:prSet/>
      <dgm:spPr/>
      <dgm:t>
        <a:bodyPr/>
        <a:lstStyle/>
        <a:p>
          <a:endParaRPr lang="fr-FR"/>
        </a:p>
      </dgm:t>
    </dgm:pt>
    <dgm:pt modelId="{C740640F-CDAF-45E0-80B3-A2C806439247}" type="sibTrans" cxnId="{FCD2832C-B786-4596-BA2D-3975B5D87843}">
      <dgm:prSet/>
      <dgm:spPr/>
      <dgm:t>
        <a:bodyPr/>
        <a:lstStyle/>
        <a:p>
          <a:endParaRPr lang="fr-FR"/>
        </a:p>
      </dgm:t>
    </dgm:pt>
    <dgm:pt modelId="{580F60A3-245E-4DCF-82B9-A48C4A58886B}" type="pres">
      <dgm:prSet presAssocID="{FC6CAAB1-FC18-40F4-A0C9-4F9E91FB8E8A}" presName="diagram" presStyleCnt="0">
        <dgm:presLayoutVars>
          <dgm:chPref val="1"/>
          <dgm:dir/>
          <dgm:animOne val="branch"/>
          <dgm:animLvl val="lvl"/>
          <dgm:resizeHandles/>
        </dgm:presLayoutVars>
      </dgm:prSet>
      <dgm:spPr/>
      <dgm:t>
        <a:bodyPr/>
        <a:lstStyle/>
        <a:p>
          <a:endParaRPr lang="fr-FR"/>
        </a:p>
      </dgm:t>
    </dgm:pt>
    <dgm:pt modelId="{629498E0-2B2D-4913-94E4-6CCBDACE9BB3}" type="pres">
      <dgm:prSet presAssocID="{E771FD1B-BA75-425B-9523-F8F477441F4F}" presName="root" presStyleCnt="0"/>
      <dgm:spPr/>
    </dgm:pt>
    <dgm:pt modelId="{14264FB9-D91F-4DAE-873D-26173BE025DE}" type="pres">
      <dgm:prSet presAssocID="{E771FD1B-BA75-425B-9523-F8F477441F4F}" presName="rootComposite" presStyleCnt="0"/>
      <dgm:spPr/>
    </dgm:pt>
    <dgm:pt modelId="{5D3CB2F1-5D5D-4005-93BE-2E9390403357}" type="pres">
      <dgm:prSet presAssocID="{E771FD1B-BA75-425B-9523-F8F477441F4F}" presName="rootText" presStyleLbl="node1" presStyleIdx="0" presStyleCnt="1"/>
      <dgm:spPr/>
      <dgm:t>
        <a:bodyPr/>
        <a:lstStyle/>
        <a:p>
          <a:endParaRPr lang="fr-FR"/>
        </a:p>
      </dgm:t>
    </dgm:pt>
    <dgm:pt modelId="{A28FF032-B015-434E-A85D-EA90DADE9BC1}" type="pres">
      <dgm:prSet presAssocID="{E771FD1B-BA75-425B-9523-F8F477441F4F}" presName="rootConnector" presStyleLbl="node1" presStyleIdx="0" presStyleCnt="1"/>
      <dgm:spPr/>
      <dgm:t>
        <a:bodyPr/>
        <a:lstStyle/>
        <a:p>
          <a:endParaRPr lang="fr-FR"/>
        </a:p>
      </dgm:t>
    </dgm:pt>
    <dgm:pt modelId="{F3DE0389-375E-4051-A307-5083F2833A5F}" type="pres">
      <dgm:prSet presAssocID="{E771FD1B-BA75-425B-9523-F8F477441F4F}" presName="childShape" presStyleCnt="0"/>
      <dgm:spPr/>
    </dgm:pt>
  </dgm:ptLst>
  <dgm:cxnLst>
    <dgm:cxn modelId="{FCD2832C-B786-4596-BA2D-3975B5D87843}" srcId="{FC6CAAB1-FC18-40F4-A0C9-4F9E91FB8E8A}" destId="{E771FD1B-BA75-425B-9523-F8F477441F4F}" srcOrd="0" destOrd="0" parTransId="{A7EDB9BA-706E-45CF-A59D-89C9417CF9C4}" sibTransId="{C740640F-CDAF-45E0-80B3-A2C806439247}"/>
    <dgm:cxn modelId="{371A39FB-9808-49E3-B279-D3991DF5F431}" type="presOf" srcId="{E771FD1B-BA75-425B-9523-F8F477441F4F}" destId="{5D3CB2F1-5D5D-4005-93BE-2E9390403357}" srcOrd="0" destOrd="0" presId="urn:microsoft.com/office/officeart/2005/8/layout/hierarchy3"/>
    <dgm:cxn modelId="{AD1234C2-0A69-43EA-98D4-F022075F8063}" type="presOf" srcId="{E771FD1B-BA75-425B-9523-F8F477441F4F}" destId="{A28FF032-B015-434E-A85D-EA90DADE9BC1}" srcOrd="1" destOrd="0" presId="urn:microsoft.com/office/officeart/2005/8/layout/hierarchy3"/>
    <dgm:cxn modelId="{E82FCB79-9464-45AA-BCB9-696F690521CA}" type="presOf" srcId="{FC6CAAB1-FC18-40F4-A0C9-4F9E91FB8E8A}" destId="{580F60A3-245E-4DCF-82B9-A48C4A58886B}" srcOrd="0" destOrd="0" presId="urn:microsoft.com/office/officeart/2005/8/layout/hierarchy3"/>
    <dgm:cxn modelId="{C503E66B-818D-4283-BD72-4AC9EBACC5F2}" type="presParOf" srcId="{580F60A3-245E-4DCF-82B9-A48C4A58886B}" destId="{629498E0-2B2D-4913-94E4-6CCBDACE9BB3}" srcOrd="0" destOrd="0" presId="urn:microsoft.com/office/officeart/2005/8/layout/hierarchy3"/>
    <dgm:cxn modelId="{069B9EB5-4020-4F0F-BD26-F2AD9DFC110B}" type="presParOf" srcId="{629498E0-2B2D-4913-94E4-6CCBDACE9BB3}" destId="{14264FB9-D91F-4DAE-873D-26173BE025DE}" srcOrd="0" destOrd="0" presId="urn:microsoft.com/office/officeart/2005/8/layout/hierarchy3"/>
    <dgm:cxn modelId="{02407C04-514F-4407-8D3B-155A143F3232}" type="presParOf" srcId="{14264FB9-D91F-4DAE-873D-26173BE025DE}" destId="{5D3CB2F1-5D5D-4005-93BE-2E9390403357}" srcOrd="0" destOrd="0" presId="urn:microsoft.com/office/officeart/2005/8/layout/hierarchy3"/>
    <dgm:cxn modelId="{10EA765D-E7FD-4E92-83CE-52E7BDDEF8EF}" type="presParOf" srcId="{14264FB9-D91F-4DAE-873D-26173BE025DE}" destId="{A28FF032-B015-434E-A85D-EA90DADE9BC1}" srcOrd="1" destOrd="0" presId="urn:microsoft.com/office/officeart/2005/8/layout/hierarchy3"/>
    <dgm:cxn modelId="{0F69C526-63E1-409D-A085-B27B7DC5089A}" type="presParOf" srcId="{629498E0-2B2D-4913-94E4-6CCBDACE9BB3}" destId="{F3DE0389-375E-4051-A307-5083F2833A5F}"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3BDB31A-BDE2-4065-BCA9-49DE36C67316}"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fr-FR"/>
        </a:p>
      </dgm:t>
    </dgm:pt>
    <dgm:pt modelId="{A0B98769-36F1-47A4-B89E-9EA9B7F6874A}">
      <dgm:prSet phldrT="[Texte]" custT="1"/>
      <dgm:spPr/>
      <dgm:t>
        <a:bodyPr/>
        <a:lstStyle/>
        <a:p>
          <a:pPr algn="l"/>
          <a:r>
            <a:rPr lang="fr-FR" sz="2400" dirty="0" smtClean="0">
              <a:solidFill>
                <a:schemeClr val="tx1"/>
              </a:solidFill>
              <a:latin typeface="Times New Roman" pitchFamily="18" charset="0"/>
              <a:cs typeface="Times New Roman" pitchFamily="18" charset="0"/>
            </a:rPr>
            <a:t>-Le LPA bénéficie en outre de :</a:t>
          </a:r>
        </a:p>
        <a:p>
          <a:pPr algn="l"/>
          <a:r>
            <a:rPr lang="fr-FR" sz="2400" dirty="0" smtClean="0">
              <a:solidFill>
                <a:schemeClr val="tx1"/>
              </a:solidFill>
              <a:latin typeface="Times New Roman" pitchFamily="18" charset="0"/>
              <a:cs typeface="Times New Roman" pitchFamily="18" charset="0"/>
            </a:rPr>
            <a:t>1-La cession du foncier domanial </a:t>
          </a:r>
          <a:r>
            <a:rPr lang="ar-LB" sz="2400" dirty="0" smtClean="0">
              <a:solidFill>
                <a:schemeClr val="tx1"/>
              </a:solidFill>
              <a:latin typeface="Times New Roman" pitchFamily="18" charset="0"/>
              <a:cs typeface="Times New Roman" pitchFamily="18" charset="0"/>
            </a:rPr>
            <a:t>حكومي</a:t>
          </a:r>
          <a:r>
            <a:rPr lang="fr-FR" sz="2400" dirty="0" smtClean="0">
              <a:solidFill>
                <a:schemeClr val="tx1"/>
              </a:solidFill>
              <a:latin typeface="Times New Roman" pitchFamily="18" charset="0"/>
              <a:cs typeface="Times New Roman" pitchFamily="18" charset="0"/>
            </a:rPr>
            <a:t>destiné à servir d’assiette avec un abattement de prix de: </a:t>
          </a:r>
        </a:p>
        <a:p>
          <a:pPr algn="l"/>
          <a:r>
            <a:rPr lang="fr-FR" sz="2400" dirty="0" smtClean="0">
              <a:solidFill>
                <a:schemeClr val="tx1"/>
              </a:solidFill>
              <a:latin typeface="Times New Roman" pitchFamily="18" charset="0"/>
              <a:cs typeface="Times New Roman" pitchFamily="18" charset="0"/>
            </a:rPr>
            <a:t>-80% pour les wilayas du nord</a:t>
          </a:r>
        </a:p>
        <a:p>
          <a:pPr algn="l"/>
          <a:r>
            <a:rPr lang="fr-FR" sz="2400" dirty="0" smtClean="0">
              <a:solidFill>
                <a:schemeClr val="tx1"/>
              </a:solidFill>
              <a:latin typeface="Times New Roman" pitchFamily="18" charset="0"/>
              <a:cs typeface="Times New Roman" pitchFamily="18" charset="0"/>
            </a:rPr>
            <a:t>-90% pour les wilayas des hauts plateaux </a:t>
          </a:r>
        </a:p>
        <a:p>
          <a:pPr algn="l"/>
          <a:r>
            <a:rPr lang="fr-FR" sz="2400" dirty="0" smtClean="0">
              <a:solidFill>
                <a:schemeClr val="tx1"/>
              </a:solidFill>
              <a:latin typeface="Times New Roman" pitchFamily="18" charset="0"/>
              <a:cs typeface="Times New Roman" pitchFamily="18" charset="0"/>
            </a:rPr>
            <a:t>-95% pour les wilayas du sud </a:t>
          </a:r>
        </a:p>
        <a:p>
          <a:pPr algn="l"/>
          <a:r>
            <a:rPr lang="fr-FR" sz="2400" dirty="0" smtClean="0">
              <a:solidFill>
                <a:schemeClr val="tx1"/>
              </a:solidFill>
              <a:latin typeface="Times New Roman" pitchFamily="18" charset="0"/>
              <a:cs typeface="Times New Roman" pitchFamily="18" charset="0"/>
            </a:rPr>
            <a:t>2-Crédit a taux bonifié pour le promoteur (4% à la charge du promoteur)</a:t>
          </a:r>
          <a:endParaRPr lang="fr-FR" sz="2400" dirty="0">
            <a:solidFill>
              <a:schemeClr val="tx1"/>
            </a:solidFill>
            <a:latin typeface="Times New Roman" pitchFamily="18" charset="0"/>
            <a:cs typeface="Times New Roman" pitchFamily="18" charset="0"/>
          </a:endParaRPr>
        </a:p>
      </dgm:t>
    </dgm:pt>
    <dgm:pt modelId="{8C961C5C-CDF9-4EF7-9FD3-6B38F88B871E}" type="parTrans" cxnId="{5AE060D9-FB9D-43A6-B44C-8F13D5E028D0}">
      <dgm:prSet/>
      <dgm:spPr/>
      <dgm:t>
        <a:bodyPr/>
        <a:lstStyle/>
        <a:p>
          <a:endParaRPr lang="fr-FR"/>
        </a:p>
      </dgm:t>
    </dgm:pt>
    <dgm:pt modelId="{3076E1F9-50E8-4FEF-BB3D-AA4B3E760432}" type="sibTrans" cxnId="{5AE060D9-FB9D-43A6-B44C-8F13D5E028D0}">
      <dgm:prSet/>
      <dgm:spPr/>
      <dgm:t>
        <a:bodyPr/>
        <a:lstStyle/>
        <a:p>
          <a:endParaRPr lang="fr-FR"/>
        </a:p>
      </dgm:t>
    </dgm:pt>
    <dgm:pt modelId="{EDE6E8B9-9344-4918-A048-D322698D137B}" type="pres">
      <dgm:prSet presAssocID="{13BDB31A-BDE2-4065-BCA9-49DE36C67316}" presName="diagram" presStyleCnt="0">
        <dgm:presLayoutVars>
          <dgm:chPref val="1"/>
          <dgm:dir/>
          <dgm:animOne val="branch"/>
          <dgm:animLvl val="lvl"/>
          <dgm:resizeHandles/>
        </dgm:presLayoutVars>
      </dgm:prSet>
      <dgm:spPr/>
      <dgm:t>
        <a:bodyPr/>
        <a:lstStyle/>
        <a:p>
          <a:endParaRPr lang="fr-FR"/>
        </a:p>
      </dgm:t>
    </dgm:pt>
    <dgm:pt modelId="{BD148BBB-0812-4E16-A11A-232A389437B4}" type="pres">
      <dgm:prSet presAssocID="{A0B98769-36F1-47A4-B89E-9EA9B7F6874A}" presName="root" presStyleCnt="0"/>
      <dgm:spPr/>
    </dgm:pt>
    <dgm:pt modelId="{0E6250F8-CDBC-44B7-8B74-C9BFDC2E8B3A}" type="pres">
      <dgm:prSet presAssocID="{A0B98769-36F1-47A4-B89E-9EA9B7F6874A}" presName="rootComposite" presStyleCnt="0"/>
      <dgm:spPr/>
    </dgm:pt>
    <dgm:pt modelId="{BFDBF69C-978C-4940-905A-19CB93471463}" type="pres">
      <dgm:prSet presAssocID="{A0B98769-36F1-47A4-B89E-9EA9B7F6874A}" presName="rootText" presStyleLbl="node1" presStyleIdx="0" presStyleCnt="1"/>
      <dgm:spPr/>
      <dgm:t>
        <a:bodyPr/>
        <a:lstStyle/>
        <a:p>
          <a:endParaRPr lang="fr-FR"/>
        </a:p>
      </dgm:t>
    </dgm:pt>
    <dgm:pt modelId="{23FF9BC4-F6E4-4A97-8855-2E98702A8383}" type="pres">
      <dgm:prSet presAssocID="{A0B98769-36F1-47A4-B89E-9EA9B7F6874A}" presName="rootConnector" presStyleLbl="node1" presStyleIdx="0" presStyleCnt="1"/>
      <dgm:spPr/>
      <dgm:t>
        <a:bodyPr/>
        <a:lstStyle/>
        <a:p>
          <a:endParaRPr lang="fr-FR"/>
        </a:p>
      </dgm:t>
    </dgm:pt>
    <dgm:pt modelId="{4B02A5BF-9F00-40AD-AE68-D693A2C31E9F}" type="pres">
      <dgm:prSet presAssocID="{A0B98769-36F1-47A4-B89E-9EA9B7F6874A}" presName="childShape" presStyleCnt="0"/>
      <dgm:spPr/>
    </dgm:pt>
  </dgm:ptLst>
  <dgm:cxnLst>
    <dgm:cxn modelId="{C6671897-6195-4E39-92BB-0E3310F604E5}" type="presOf" srcId="{A0B98769-36F1-47A4-B89E-9EA9B7F6874A}" destId="{BFDBF69C-978C-4940-905A-19CB93471463}" srcOrd="0" destOrd="0" presId="urn:microsoft.com/office/officeart/2005/8/layout/hierarchy3"/>
    <dgm:cxn modelId="{934E052B-2861-496D-AEEC-ADB3B152A671}" type="presOf" srcId="{13BDB31A-BDE2-4065-BCA9-49DE36C67316}" destId="{EDE6E8B9-9344-4918-A048-D322698D137B}" srcOrd="0" destOrd="0" presId="urn:microsoft.com/office/officeart/2005/8/layout/hierarchy3"/>
    <dgm:cxn modelId="{5AE060D9-FB9D-43A6-B44C-8F13D5E028D0}" srcId="{13BDB31A-BDE2-4065-BCA9-49DE36C67316}" destId="{A0B98769-36F1-47A4-B89E-9EA9B7F6874A}" srcOrd="0" destOrd="0" parTransId="{8C961C5C-CDF9-4EF7-9FD3-6B38F88B871E}" sibTransId="{3076E1F9-50E8-4FEF-BB3D-AA4B3E760432}"/>
    <dgm:cxn modelId="{807C6939-9DE5-4CAB-BC14-F059FEC12C4C}" type="presOf" srcId="{A0B98769-36F1-47A4-B89E-9EA9B7F6874A}" destId="{23FF9BC4-F6E4-4A97-8855-2E98702A8383}" srcOrd="1" destOrd="0" presId="urn:microsoft.com/office/officeart/2005/8/layout/hierarchy3"/>
    <dgm:cxn modelId="{E69095FB-0152-4A86-B390-4E1738A7C399}" type="presParOf" srcId="{EDE6E8B9-9344-4918-A048-D322698D137B}" destId="{BD148BBB-0812-4E16-A11A-232A389437B4}" srcOrd="0" destOrd="0" presId="urn:microsoft.com/office/officeart/2005/8/layout/hierarchy3"/>
    <dgm:cxn modelId="{8DD1B155-375A-4C98-996D-6053EAD96334}" type="presParOf" srcId="{BD148BBB-0812-4E16-A11A-232A389437B4}" destId="{0E6250F8-CDBC-44B7-8B74-C9BFDC2E8B3A}" srcOrd="0" destOrd="0" presId="urn:microsoft.com/office/officeart/2005/8/layout/hierarchy3"/>
    <dgm:cxn modelId="{778D7524-B5A8-46FE-AF68-111BF3CE67A3}" type="presParOf" srcId="{0E6250F8-CDBC-44B7-8B74-C9BFDC2E8B3A}" destId="{BFDBF69C-978C-4940-905A-19CB93471463}" srcOrd="0" destOrd="0" presId="urn:microsoft.com/office/officeart/2005/8/layout/hierarchy3"/>
    <dgm:cxn modelId="{649BEBC9-FD0B-4238-BA38-76D89AD6E689}" type="presParOf" srcId="{0E6250F8-CDBC-44B7-8B74-C9BFDC2E8B3A}" destId="{23FF9BC4-F6E4-4A97-8855-2E98702A8383}" srcOrd="1" destOrd="0" presId="urn:microsoft.com/office/officeart/2005/8/layout/hierarchy3"/>
    <dgm:cxn modelId="{9364A2D1-8D92-40B8-999C-C6DAA2F6F3CD}" type="presParOf" srcId="{BD148BBB-0812-4E16-A11A-232A389437B4}" destId="{4B02A5BF-9F00-40AD-AE68-D693A2C31E9F}"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1512CAF5-31D2-474D-9E51-698CCB2CD09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fr-FR"/>
        </a:p>
      </dgm:t>
    </dgm:pt>
    <dgm:pt modelId="{BA2DE5B1-9A36-411E-B74F-813E4AFC391E}">
      <dgm:prSet phldrT="[Texte]" custT="1"/>
      <dgm:spPr/>
      <dgm:t>
        <a:bodyPr/>
        <a:lstStyle/>
        <a:p>
          <a:pPr algn="l"/>
          <a:r>
            <a:rPr lang="fr-FR" sz="2400" b="0" dirty="0" smtClean="0">
              <a:solidFill>
                <a:schemeClr val="tx1"/>
              </a:solidFill>
              <a:latin typeface="Times New Roman" pitchFamily="18" charset="0"/>
              <a:cs typeface="Times New Roman" pitchFamily="18" charset="0"/>
            </a:rPr>
            <a:t>-Disposition des articles 77 de la LF 2010 et la et 109 de la LFC 2009</a:t>
          </a:r>
        </a:p>
        <a:p>
          <a:pPr algn="l"/>
          <a:r>
            <a:rPr lang="fr-FR" sz="2400" b="0" dirty="0" smtClean="0">
              <a:solidFill>
                <a:schemeClr val="tx1"/>
              </a:solidFill>
              <a:latin typeface="Times New Roman" pitchFamily="18" charset="0"/>
              <a:cs typeface="Times New Roman" pitchFamily="18" charset="0"/>
            </a:rPr>
            <a:t>-Décret exécutif n° 10-87 du 24 </a:t>
          </a:r>
          <a:r>
            <a:rPr lang="fr-FR" sz="2400" b="0" dirty="0" err="1" smtClean="0">
              <a:solidFill>
                <a:schemeClr val="tx1"/>
              </a:solidFill>
              <a:latin typeface="Times New Roman" pitchFamily="18" charset="0"/>
              <a:cs typeface="Times New Roman" pitchFamily="18" charset="0"/>
            </a:rPr>
            <a:t>Rabie</a:t>
          </a:r>
          <a:r>
            <a:rPr lang="fr-FR" sz="2400" b="0" dirty="0" smtClean="0">
              <a:solidFill>
                <a:schemeClr val="tx1"/>
              </a:solidFill>
              <a:latin typeface="Times New Roman" pitchFamily="18" charset="0"/>
              <a:cs typeface="Times New Roman" pitchFamily="18" charset="0"/>
            </a:rPr>
            <a:t> El </a:t>
          </a:r>
          <a:r>
            <a:rPr lang="fr-FR" sz="2400" b="0" dirty="0" err="1" smtClean="0">
              <a:solidFill>
                <a:schemeClr val="tx1"/>
              </a:solidFill>
              <a:latin typeface="Times New Roman" pitchFamily="18" charset="0"/>
              <a:cs typeface="Times New Roman" pitchFamily="18" charset="0"/>
            </a:rPr>
            <a:t>Aouel</a:t>
          </a:r>
          <a:r>
            <a:rPr lang="fr-FR" sz="2400" b="0" dirty="0" smtClean="0">
              <a:solidFill>
                <a:schemeClr val="tx1"/>
              </a:solidFill>
              <a:latin typeface="Times New Roman" pitchFamily="18" charset="0"/>
              <a:cs typeface="Times New Roman" pitchFamily="18" charset="0"/>
            </a:rPr>
            <a:t> 1431 correspondant au 10 mars 2010 fixant les niveaux et les modalités d’octroi de la bonification du taux d’intérêt des prêts accordés par les banques et les établissements financiers pour l’acquisition d’un logement collectif et la construction d’un logement rural par les bénéficiaires. </a:t>
          </a:r>
          <a:endParaRPr lang="fr-FR" sz="2400" b="0" dirty="0">
            <a:solidFill>
              <a:schemeClr val="tx1"/>
            </a:solidFill>
            <a:latin typeface="Times New Roman" pitchFamily="18" charset="0"/>
            <a:cs typeface="Times New Roman" pitchFamily="18" charset="0"/>
          </a:endParaRPr>
        </a:p>
      </dgm:t>
    </dgm:pt>
    <dgm:pt modelId="{8F8762AE-66EF-4794-B0BF-69C35EB5B3A0}" type="parTrans" cxnId="{A67754C6-838A-4F00-8629-4095D7FD9A0C}">
      <dgm:prSet/>
      <dgm:spPr/>
      <dgm:t>
        <a:bodyPr/>
        <a:lstStyle/>
        <a:p>
          <a:endParaRPr lang="fr-FR"/>
        </a:p>
      </dgm:t>
    </dgm:pt>
    <dgm:pt modelId="{9C32EF97-9262-4F40-9067-A2E77243E6DB}" type="sibTrans" cxnId="{A67754C6-838A-4F00-8629-4095D7FD9A0C}">
      <dgm:prSet/>
      <dgm:spPr/>
      <dgm:t>
        <a:bodyPr/>
        <a:lstStyle/>
        <a:p>
          <a:endParaRPr lang="fr-FR"/>
        </a:p>
      </dgm:t>
    </dgm:pt>
    <dgm:pt modelId="{E6B669A7-A1F0-4250-864A-2FA14268739B}" type="pres">
      <dgm:prSet presAssocID="{1512CAF5-31D2-474D-9E51-698CCB2CD099}" presName="diagram" presStyleCnt="0">
        <dgm:presLayoutVars>
          <dgm:chPref val="1"/>
          <dgm:dir/>
          <dgm:animOne val="branch"/>
          <dgm:animLvl val="lvl"/>
          <dgm:resizeHandles/>
        </dgm:presLayoutVars>
      </dgm:prSet>
      <dgm:spPr/>
      <dgm:t>
        <a:bodyPr/>
        <a:lstStyle/>
        <a:p>
          <a:endParaRPr lang="fr-FR"/>
        </a:p>
      </dgm:t>
    </dgm:pt>
    <dgm:pt modelId="{B0BF7FEA-999F-4851-B14D-3727507EFB91}" type="pres">
      <dgm:prSet presAssocID="{BA2DE5B1-9A36-411E-B74F-813E4AFC391E}" presName="root" presStyleCnt="0"/>
      <dgm:spPr/>
    </dgm:pt>
    <dgm:pt modelId="{80C433CB-1FF0-410C-85CF-762A52B14857}" type="pres">
      <dgm:prSet presAssocID="{BA2DE5B1-9A36-411E-B74F-813E4AFC391E}" presName="rootComposite" presStyleCnt="0"/>
      <dgm:spPr/>
    </dgm:pt>
    <dgm:pt modelId="{9CCD1A85-2BCF-4F0E-A56B-08703C663AE5}" type="pres">
      <dgm:prSet presAssocID="{BA2DE5B1-9A36-411E-B74F-813E4AFC391E}" presName="rootText" presStyleLbl="node1" presStyleIdx="0" presStyleCnt="1" custLinFactNeighborX="-220" custLinFactNeighborY="-55"/>
      <dgm:spPr/>
      <dgm:t>
        <a:bodyPr/>
        <a:lstStyle/>
        <a:p>
          <a:endParaRPr lang="fr-FR"/>
        </a:p>
      </dgm:t>
    </dgm:pt>
    <dgm:pt modelId="{740ABE38-6259-40E1-8470-A9A1BB6AECF5}" type="pres">
      <dgm:prSet presAssocID="{BA2DE5B1-9A36-411E-B74F-813E4AFC391E}" presName="rootConnector" presStyleLbl="node1" presStyleIdx="0" presStyleCnt="1"/>
      <dgm:spPr/>
      <dgm:t>
        <a:bodyPr/>
        <a:lstStyle/>
        <a:p>
          <a:endParaRPr lang="fr-FR"/>
        </a:p>
      </dgm:t>
    </dgm:pt>
    <dgm:pt modelId="{8B8C57A1-4FB9-429A-BBE1-9AA5A99C54D1}" type="pres">
      <dgm:prSet presAssocID="{BA2DE5B1-9A36-411E-B74F-813E4AFC391E}" presName="childShape" presStyleCnt="0"/>
      <dgm:spPr/>
    </dgm:pt>
  </dgm:ptLst>
  <dgm:cxnLst>
    <dgm:cxn modelId="{A67754C6-838A-4F00-8629-4095D7FD9A0C}" srcId="{1512CAF5-31D2-474D-9E51-698CCB2CD099}" destId="{BA2DE5B1-9A36-411E-B74F-813E4AFC391E}" srcOrd="0" destOrd="0" parTransId="{8F8762AE-66EF-4794-B0BF-69C35EB5B3A0}" sibTransId="{9C32EF97-9262-4F40-9067-A2E77243E6DB}"/>
    <dgm:cxn modelId="{A34ABC06-192F-43E8-B4C1-5DCC686AF8B1}" type="presOf" srcId="{1512CAF5-31D2-474D-9E51-698CCB2CD099}" destId="{E6B669A7-A1F0-4250-864A-2FA14268739B}" srcOrd="0" destOrd="0" presId="urn:microsoft.com/office/officeart/2005/8/layout/hierarchy3"/>
    <dgm:cxn modelId="{4A8811A3-E4D2-4EF1-A39A-34241B1B0955}" type="presOf" srcId="{BA2DE5B1-9A36-411E-B74F-813E4AFC391E}" destId="{9CCD1A85-2BCF-4F0E-A56B-08703C663AE5}" srcOrd="0" destOrd="0" presId="urn:microsoft.com/office/officeart/2005/8/layout/hierarchy3"/>
    <dgm:cxn modelId="{1DB405ED-70F2-401C-AB63-19B41F5884FF}" type="presOf" srcId="{BA2DE5B1-9A36-411E-B74F-813E4AFC391E}" destId="{740ABE38-6259-40E1-8470-A9A1BB6AECF5}" srcOrd="1" destOrd="0" presId="urn:microsoft.com/office/officeart/2005/8/layout/hierarchy3"/>
    <dgm:cxn modelId="{E13FDBBE-AFA6-43EC-BA45-FD1AE68B2F3A}" type="presParOf" srcId="{E6B669A7-A1F0-4250-864A-2FA14268739B}" destId="{B0BF7FEA-999F-4851-B14D-3727507EFB91}" srcOrd="0" destOrd="0" presId="urn:microsoft.com/office/officeart/2005/8/layout/hierarchy3"/>
    <dgm:cxn modelId="{D0B8EF5F-5BBE-4B8D-B03E-F4B96A5AAC8E}" type="presParOf" srcId="{B0BF7FEA-999F-4851-B14D-3727507EFB91}" destId="{80C433CB-1FF0-410C-85CF-762A52B14857}" srcOrd="0" destOrd="0" presId="urn:microsoft.com/office/officeart/2005/8/layout/hierarchy3"/>
    <dgm:cxn modelId="{0ED259A9-B24E-4814-9F88-364F6D2C2B88}" type="presParOf" srcId="{80C433CB-1FF0-410C-85CF-762A52B14857}" destId="{9CCD1A85-2BCF-4F0E-A56B-08703C663AE5}" srcOrd="0" destOrd="0" presId="urn:microsoft.com/office/officeart/2005/8/layout/hierarchy3"/>
    <dgm:cxn modelId="{4EBFDF0B-BD55-455C-B88A-27BEBDD84A2E}" type="presParOf" srcId="{80C433CB-1FF0-410C-85CF-762A52B14857}" destId="{740ABE38-6259-40E1-8470-A9A1BB6AECF5}" srcOrd="1" destOrd="0" presId="urn:microsoft.com/office/officeart/2005/8/layout/hierarchy3"/>
    <dgm:cxn modelId="{C3832CC3-90B3-43D8-B683-91CA1930B52D}" type="presParOf" srcId="{B0BF7FEA-999F-4851-B14D-3727507EFB91}" destId="{8B8C57A1-4FB9-429A-BBE1-9AA5A99C54D1}"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89594D9-DD40-4886-B220-DF429CE28342}"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fr-FR"/>
        </a:p>
      </dgm:t>
    </dgm:pt>
    <dgm:pt modelId="{97285F1F-B0C1-4739-969A-67B0BB87A58B}">
      <dgm:prSet phldrT="[Texte]" custT="1"/>
      <dgm:spPr/>
      <dgm:t>
        <a:bodyPr/>
        <a:lstStyle/>
        <a:p>
          <a:r>
            <a:rPr lang="fr-FR" sz="2800" dirty="0" smtClean="0">
              <a:solidFill>
                <a:schemeClr val="tx1"/>
              </a:solidFill>
            </a:rPr>
            <a:t>Organisation de CNL</a:t>
          </a:r>
          <a:endParaRPr lang="fr-FR" sz="2800" dirty="0">
            <a:solidFill>
              <a:schemeClr val="tx1"/>
            </a:solidFill>
          </a:endParaRPr>
        </a:p>
      </dgm:t>
    </dgm:pt>
    <dgm:pt modelId="{F15356D3-83FB-4C7E-AF5A-D6AEF5FFD7E4}" type="parTrans" cxnId="{DC784145-52A6-4BD3-A1D0-7A5D6FC2BCC3}">
      <dgm:prSet/>
      <dgm:spPr/>
      <dgm:t>
        <a:bodyPr/>
        <a:lstStyle/>
        <a:p>
          <a:endParaRPr lang="fr-FR"/>
        </a:p>
      </dgm:t>
    </dgm:pt>
    <dgm:pt modelId="{513CCAF2-067E-49B5-8A92-67675B210D96}" type="sibTrans" cxnId="{DC784145-52A6-4BD3-A1D0-7A5D6FC2BCC3}">
      <dgm:prSet/>
      <dgm:spPr/>
      <dgm:t>
        <a:bodyPr/>
        <a:lstStyle/>
        <a:p>
          <a:endParaRPr lang="fr-FR"/>
        </a:p>
      </dgm:t>
    </dgm:pt>
    <dgm:pt modelId="{5050B606-2B8B-48F5-A048-472D638CC49F}">
      <dgm:prSet phldrT="[Texte]" custT="1"/>
      <dgm:spPr/>
      <dgm:t>
        <a:bodyPr/>
        <a:lstStyle/>
        <a:p>
          <a:r>
            <a:rPr lang="fr-FR" sz="2800" dirty="0" smtClean="0">
              <a:solidFill>
                <a:schemeClr val="tx1"/>
              </a:solidFill>
            </a:rPr>
            <a:t>Au niveau central</a:t>
          </a:r>
          <a:endParaRPr lang="fr-FR" sz="2800" dirty="0">
            <a:solidFill>
              <a:schemeClr val="tx1"/>
            </a:solidFill>
          </a:endParaRPr>
        </a:p>
      </dgm:t>
    </dgm:pt>
    <dgm:pt modelId="{2C5DE691-F0D3-4A58-AB0F-94EAF25576E6}" type="sibTrans" cxnId="{BD95811A-219B-4039-90F6-70BD52F9E20F}">
      <dgm:prSet/>
      <dgm:spPr/>
      <dgm:t>
        <a:bodyPr/>
        <a:lstStyle/>
        <a:p>
          <a:endParaRPr lang="fr-FR"/>
        </a:p>
      </dgm:t>
    </dgm:pt>
    <dgm:pt modelId="{6E77E42C-3971-4956-9BF4-815D4FD9A8C5}" type="parTrans" cxnId="{BD95811A-219B-4039-90F6-70BD52F9E20F}">
      <dgm:prSet/>
      <dgm:spPr/>
      <dgm:t>
        <a:bodyPr/>
        <a:lstStyle/>
        <a:p>
          <a:endParaRPr lang="fr-FR" dirty="0"/>
        </a:p>
      </dgm:t>
    </dgm:pt>
    <dgm:pt modelId="{706C555E-AAF7-4551-86A1-2CD3ABD9A73A}">
      <dgm:prSet phldrT="[Texte]" custT="1"/>
      <dgm:spPr/>
      <dgm:t>
        <a:bodyPr/>
        <a:lstStyle/>
        <a:p>
          <a:r>
            <a:rPr lang="fr-FR" sz="2800" dirty="0" smtClean="0">
              <a:solidFill>
                <a:schemeClr val="tx1"/>
              </a:solidFill>
            </a:rPr>
            <a:t>Au niveau décentralisé </a:t>
          </a:r>
          <a:endParaRPr lang="fr-FR" sz="2800" dirty="0">
            <a:solidFill>
              <a:schemeClr val="tx1"/>
            </a:solidFill>
          </a:endParaRPr>
        </a:p>
      </dgm:t>
    </dgm:pt>
    <dgm:pt modelId="{5CBE9F12-CC9E-40A8-8ECA-76095150E165}" type="sibTrans" cxnId="{EFA80C4F-EBD4-46BF-B9FD-CD6A32793979}">
      <dgm:prSet/>
      <dgm:spPr/>
      <dgm:t>
        <a:bodyPr/>
        <a:lstStyle/>
        <a:p>
          <a:endParaRPr lang="fr-FR"/>
        </a:p>
      </dgm:t>
    </dgm:pt>
    <dgm:pt modelId="{526AA8FD-6C4C-4AF0-9621-4CD70B6A6141}" type="parTrans" cxnId="{EFA80C4F-EBD4-46BF-B9FD-CD6A32793979}">
      <dgm:prSet/>
      <dgm:spPr/>
      <dgm:t>
        <a:bodyPr/>
        <a:lstStyle/>
        <a:p>
          <a:endParaRPr lang="fr-FR" dirty="0"/>
        </a:p>
      </dgm:t>
    </dgm:pt>
    <dgm:pt modelId="{BE5DB8AB-97B0-40A6-AC9E-5017E7AF14EC}">
      <dgm:prSet custT="1"/>
      <dgm:spPr/>
      <dgm:t>
        <a:bodyPr/>
        <a:lstStyle/>
        <a:p>
          <a:r>
            <a:rPr lang="fr-FR" sz="1600" dirty="0" smtClean="0">
              <a:solidFill>
                <a:schemeClr val="tx1"/>
              </a:solidFill>
            </a:rPr>
            <a:t>La Direction de l’Inspection et de l’Audit</a:t>
          </a:r>
          <a:r>
            <a:rPr lang="fr-FR" sz="1100" dirty="0" smtClean="0"/>
            <a:t>.</a:t>
          </a:r>
          <a:r>
            <a:rPr lang="ar-LB" sz="1100" dirty="0" smtClean="0"/>
            <a:t> مدقق  الحسابات التجارية</a:t>
          </a:r>
          <a:r>
            <a:rPr lang="fr-FR" sz="1100" dirty="0" smtClean="0"/>
            <a:t> </a:t>
          </a:r>
          <a:endParaRPr lang="fr-FR" sz="1100" dirty="0"/>
        </a:p>
      </dgm:t>
    </dgm:pt>
    <dgm:pt modelId="{9241FA86-1EE6-4034-A992-232251A17512}" type="parTrans" cxnId="{FB537383-5146-4BCC-A735-FFDBA6E04A31}">
      <dgm:prSet/>
      <dgm:spPr/>
      <dgm:t>
        <a:bodyPr/>
        <a:lstStyle/>
        <a:p>
          <a:endParaRPr lang="fr-FR" dirty="0"/>
        </a:p>
      </dgm:t>
    </dgm:pt>
    <dgm:pt modelId="{8BB91B4C-BCB7-4E27-BB76-C9C8FB632B70}" type="sibTrans" cxnId="{FB537383-5146-4BCC-A735-FFDBA6E04A31}">
      <dgm:prSet/>
      <dgm:spPr/>
      <dgm:t>
        <a:bodyPr/>
        <a:lstStyle/>
        <a:p>
          <a:endParaRPr lang="fr-FR"/>
        </a:p>
      </dgm:t>
    </dgm:pt>
    <dgm:pt modelId="{713A4533-FAEB-4D99-A645-62C740FC735F}">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sz="1800" dirty="0" smtClean="0">
              <a:solidFill>
                <a:schemeClr val="tx1"/>
              </a:solidFill>
            </a:rPr>
            <a:t>l’Administration Générale et des Moyens. </a:t>
          </a:r>
        </a:p>
        <a:p>
          <a:pPr defTabSz="488950">
            <a:lnSpc>
              <a:spcPct val="90000"/>
            </a:lnSpc>
            <a:spcBef>
              <a:spcPct val="0"/>
            </a:spcBef>
            <a:spcAft>
              <a:spcPct val="35000"/>
            </a:spcAft>
          </a:pPr>
          <a:endParaRPr lang="fr-FR" dirty="0"/>
        </a:p>
      </dgm:t>
    </dgm:pt>
    <dgm:pt modelId="{DE0B06AE-B53D-40C3-8C9E-60989A8E6EB8}" type="parTrans" cxnId="{D13A51EB-CFB9-407A-91D7-9E1D626D1F78}">
      <dgm:prSet/>
      <dgm:spPr/>
      <dgm:t>
        <a:bodyPr/>
        <a:lstStyle/>
        <a:p>
          <a:endParaRPr lang="fr-FR" dirty="0"/>
        </a:p>
      </dgm:t>
    </dgm:pt>
    <dgm:pt modelId="{C38A3092-A56B-477F-9E51-009102CB88EA}" type="sibTrans" cxnId="{D13A51EB-CFB9-407A-91D7-9E1D626D1F78}">
      <dgm:prSet/>
      <dgm:spPr/>
      <dgm:t>
        <a:bodyPr/>
        <a:lstStyle/>
        <a:p>
          <a:endParaRPr lang="fr-FR"/>
        </a:p>
      </dgm:t>
    </dgm:pt>
    <dgm:pt modelId="{E36243AC-1131-4BC7-B015-A569C9069F82}">
      <dgm:prSet custT="1"/>
      <dgm:spPr/>
      <dgm:t>
        <a:bodyPr/>
        <a:lstStyle/>
        <a:p>
          <a:r>
            <a:rPr lang="fr-FR" sz="1800" dirty="0" smtClean="0">
              <a:solidFill>
                <a:schemeClr val="tx1"/>
              </a:solidFill>
            </a:rPr>
            <a:t>La Direction des Etudes de l’Organisation et de l’Informatique </a:t>
          </a:r>
          <a:endParaRPr lang="fr-FR" dirty="0">
            <a:solidFill>
              <a:schemeClr val="tx1"/>
            </a:solidFill>
          </a:endParaRPr>
        </a:p>
      </dgm:t>
    </dgm:pt>
    <dgm:pt modelId="{0C18F671-46AC-4A6B-B8EB-4E1CF074046F}" type="parTrans" cxnId="{C5EE0D22-C77B-4D7B-B10F-61A3732F6A97}">
      <dgm:prSet/>
      <dgm:spPr/>
      <dgm:t>
        <a:bodyPr/>
        <a:lstStyle/>
        <a:p>
          <a:endParaRPr lang="fr-FR" dirty="0"/>
        </a:p>
      </dgm:t>
    </dgm:pt>
    <dgm:pt modelId="{8158A710-75C1-400F-A878-4B69783F9C71}" type="sibTrans" cxnId="{C5EE0D22-C77B-4D7B-B10F-61A3732F6A97}">
      <dgm:prSet/>
      <dgm:spPr/>
      <dgm:t>
        <a:bodyPr/>
        <a:lstStyle/>
        <a:p>
          <a:endParaRPr lang="fr-FR"/>
        </a:p>
      </dgm:t>
    </dgm:pt>
    <dgm:pt modelId="{72B982E7-314B-470D-9C69-70A9638A08F2}">
      <dgm:prSet custT="1"/>
      <dgm:spPr/>
      <dgm:t>
        <a:bodyPr/>
        <a:lstStyle/>
        <a:p>
          <a:r>
            <a:rPr lang="fr-FR" sz="1800" dirty="0" smtClean="0">
              <a:solidFill>
                <a:schemeClr val="tx1"/>
              </a:solidFill>
            </a:rPr>
            <a:t>La direction des aides a l’accession a la propriété</a:t>
          </a:r>
          <a:endParaRPr lang="fr-FR" sz="1800" dirty="0">
            <a:solidFill>
              <a:schemeClr val="tx1"/>
            </a:solidFill>
          </a:endParaRPr>
        </a:p>
      </dgm:t>
    </dgm:pt>
    <dgm:pt modelId="{85275289-125B-4482-A66B-94CEC65921E1}" type="parTrans" cxnId="{E0DF5663-7A20-4BCC-89E9-0391DD833604}">
      <dgm:prSet/>
      <dgm:spPr/>
      <dgm:t>
        <a:bodyPr/>
        <a:lstStyle/>
        <a:p>
          <a:endParaRPr lang="fr-FR" dirty="0"/>
        </a:p>
      </dgm:t>
    </dgm:pt>
    <dgm:pt modelId="{CBAB49A0-A9DC-4FE1-855B-F343966E8291}" type="sibTrans" cxnId="{E0DF5663-7A20-4BCC-89E9-0391DD833604}">
      <dgm:prSet/>
      <dgm:spPr/>
      <dgm:t>
        <a:bodyPr/>
        <a:lstStyle/>
        <a:p>
          <a:endParaRPr lang="fr-FR"/>
        </a:p>
      </dgm:t>
    </dgm:pt>
    <dgm:pt modelId="{D967D0B6-6ACA-4A50-9E6A-7185950F278E}">
      <dgm:prSet custT="1"/>
      <dgm:spPr/>
      <dgm:t>
        <a:bodyPr/>
        <a:lstStyle/>
        <a:p>
          <a:r>
            <a:rPr lang="fr-FR" sz="1600" dirty="0" smtClean="0">
              <a:solidFill>
                <a:schemeClr val="tx1"/>
              </a:solidFill>
            </a:rPr>
            <a:t>La direction des aides a la RHP et la réhabilitation </a:t>
          </a:r>
          <a:endParaRPr lang="fr-FR" sz="1600" dirty="0">
            <a:solidFill>
              <a:schemeClr val="tx1"/>
            </a:solidFill>
          </a:endParaRPr>
        </a:p>
      </dgm:t>
    </dgm:pt>
    <dgm:pt modelId="{04DF2F6D-3486-4116-898D-DFB2BF946E27}" type="parTrans" cxnId="{F6DD241E-7299-4A4D-B46B-48EC35046BBC}">
      <dgm:prSet/>
      <dgm:spPr/>
      <dgm:t>
        <a:bodyPr/>
        <a:lstStyle/>
        <a:p>
          <a:endParaRPr lang="fr-FR" dirty="0"/>
        </a:p>
      </dgm:t>
    </dgm:pt>
    <dgm:pt modelId="{FFB85B33-21AA-4122-8C7D-B59E5C9D5EAE}" type="sibTrans" cxnId="{F6DD241E-7299-4A4D-B46B-48EC35046BBC}">
      <dgm:prSet/>
      <dgm:spPr/>
      <dgm:t>
        <a:bodyPr/>
        <a:lstStyle/>
        <a:p>
          <a:endParaRPr lang="fr-FR"/>
        </a:p>
      </dgm:t>
    </dgm:pt>
    <dgm:pt modelId="{D497733B-6232-4889-90A4-7244CBB265A8}">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sz="1800" dirty="0" smtClean="0">
              <a:solidFill>
                <a:schemeClr val="tx1"/>
              </a:solidFill>
            </a:rPr>
            <a:t> </a:t>
          </a:r>
        </a:p>
        <a:p>
          <a:pPr defTabSz="711200">
            <a:lnSpc>
              <a:spcPct val="90000"/>
            </a:lnSpc>
            <a:spcBef>
              <a:spcPct val="0"/>
            </a:spcBef>
            <a:spcAft>
              <a:spcPct val="35000"/>
            </a:spcAft>
          </a:pPr>
          <a:r>
            <a:rPr lang="fr-FR" sz="1800" dirty="0" smtClean="0">
              <a:solidFill>
                <a:schemeClr val="tx1"/>
              </a:solidFill>
            </a:rPr>
            <a:t>La direction de logement locatif</a:t>
          </a:r>
          <a:endParaRPr lang="fr-FR" sz="1800" dirty="0">
            <a:solidFill>
              <a:schemeClr val="tx1"/>
            </a:solidFill>
          </a:endParaRPr>
        </a:p>
      </dgm:t>
    </dgm:pt>
    <dgm:pt modelId="{70D00238-4CC8-4A8B-92E6-CC2E928BC1E9}" type="parTrans" cxnId="{D9BAD02D-A2B9-4964-8EC4-C0FA93622CE8}">
      <dgm:prSet/>
      <dgm:spPr/>
      <dgm:t>
        <a:bodyPr/>
        <a:lstStyle/>
        <a:p>
          <a:endParaRPr lang="fr-FR" dirty="0"/>
        </a:p>
      </dgm:t>
    </dgm:pt>
    <dgm:pt modelId="{F91E76D0-57AF-4A47-9672-3BB74853F344}" type="sibTrans" cxnId="{D9BAD02D-A2B9-4964-8EC4-C0FA93622CE8}">
      <dgm:prSet/>
      <dgm:spPr/>
      <dgm:t>
        <a:bodyPr/>
        <a:lstStyle/>
        <a:p>
          <a:endParaRPr lang="fr-FR"/>
        </a:p>
      </dgm:t>
    </dgm:pt>
    <dgm:pt modelId="{26CDF4BD-BB2A-4934-8235-A14EB1ECCE40}">
      <dgm:prSet custT="1"/>
      <dgm:spPr/>
      <dgm:t>
        <a:bodyPr/>
        <a:lstStyle/>
        <a:p>
          <a:r>
            <a:rPr lang="fr-FR" sz="1600" dirty="0" smtClean="0">
              <a:solidFill>
                <a:schemeClr val="tx1"/>
              </a:solidFill>
            </a:rPr>
            <a:t>La Direction des Finances et de la Comptabilité </a:t>
          </a:r>
          <a:endParaRPr lang="fr-FR" sz="1600" dirty="0">
            <a:solidFill>
              <a:schemeClr val="tx1"/>
            </a:solidFill>
          </a:endParaRPr>
        </a:p>
      </dgm:t>
    </dgm:pt>
    <dgm:pt modelId="{66E757FC-B115-4168-8FD7-90D1A175DB19}" type="parTrans" cxnId="{73735879-2BBA-417D-866B-BC5F2216AE2B}">
      <dgm:prSet/>
      <dgm:spPr/>
      <dgm:t>
        <a:bodyPr/>
        <a:lstStyle/>
        <a:p>
          <a:endParaRPr lang="fr-FR" dirty="0"/>
        </a:p>
      </dgm:t>
    </dgm:pt>
    <dgm:pt modelId="{35A2EEA6-B12D-45EE-B527-405E145061A3}" type="sibTrans" cxnId="{73735879-2BBA-417D-866B-BC5F2216AE2B}">
      <dgm:prSet/>
      <dgm:spPr/>
      <dgm:t>
        <a:bodyPr/>
        <a:lstStyle/>
        <a:p>
          <a:endParaRPr lang="fr-FR"/>
        </a:p>
      </dgm:t>
    </dgm:pt>
    <dgm:pt modelId="{CB85857E-2E5D-4C7A-A780-F9A95F2C3759}">
      <dgm:prSet custT="1"/>
      <dgm:spPr/>
      <dgm:t>
        <a:bodyPr/>
        <a:lstStyle/>
        <a:p>
          <a:r>
            <a:rPr lang="fr-FR" sz="1800" dirty="0" smtClean="0">
              <a:solidFill>
                <a:schemeClr val="tx1"/>
              </a:solidFill>
            </a:rPr>
            <a:t>au niveau décentralisé, en directions régionales (Treize) regroupant des agences de différentes catégories (Vingt sept actuellement). </a:t>
          </a:r>
          <a:endParaRPr lang="fr-FR" sz="1800" dirty="0">
            <a:solidFill>
              <a:schemeClr val="tx1"/>
            </a:solidFill>
          </a:endParaRPr>
        </a:p>
      </dgm:t>
    </dgm:pt>
    <dgm:pt modelId="{DED39E8F-BF6F-40BB-B206-43A200BB2470}" type="parTrans" cxnId="{4A539C64-E8E8-4EEE-9935-25B80FEDD4F7}">
      <dgm:prSet/>
      <dgm:spPr/>
      <dgm:t>
        <a:bodyPr/>
        <a:lstStyle/>
        <a:p>
          <a:endParaRPr lang="fr-FR" dirty="0"/>
        </a:p>
      </dgm:t>
    </dgm:pt>
    <dgm:pt modelId="{4255E392-F373-4765-BB1E-CEBF70246EF7}" type="sibTrans" cxnId="{4A539C64-E8E8-4EEE-9935-25B80FEDD4F7}">
      <dgm:prSet/>
      <dgm:spPr/>
      <dgm:t>
        <a:bodyPr/>
        <a:lstStyle/>
        <a:p>
          <a:endParaRPr lang="fr-FR"/>
        </a:p>
      </dgm:t>
    </dgm:pt>
    <dgm:pt modelId="{30A35AE3-6BAE-42CE-89EA-E107A730A762}" type="pres">
      <dgm:prSet presAssocID="{389594D9-DD40-4886-B220-DF429CE28342}" presName="diagram" presStyleCnt="0">
        <dgm:presLayoutVars>
          <dgm:chPref val="1"/>
          <dgm:dir/>
          <dgm:animOne val="branch"/>
          <dgm:animLvl val="lvl"/>
          <dgm:resizeHandles val="exact"/>
        </dgm:presLayoutVars>
      </dgm:prSet>
      <dgm:spPr/>
      <dgm:t>
        <a:bodyPr/>
        <a:lstStyle/>
        <a:p>
          <a:endParaRPr lang="fr-FR"/>
        </a:p>
      </dgm:t>
    </dgm:pt>
    <dgm:pt modelId="{BD1C539E-39F5-4342-BAEB-773189D3ECEA}" type="pres">
      <dgm:prSet presAssocID="{97285F1F-B0C1-4739-969A-67B0BB87A58B}" presName="root1" presStyleCnt="0"/>
      <dgm:spPr/>
    </dgm:pt>
    <dgm:pt modelId="{F4389505-7B56-4945-A9AB-F2E010A517A3}" type="pres">
      <dgm:prSet presAssocID="{97285F1F-B0C1-4739-969A-67B0BB87A58B}" presName="LevelOneTextNode" presStyleLbl="node0" presStyleIdx="0" presStyleCnt="1" custScaleX="146766" custScaleY="103291" custLinFactNeighborX="-40810" custLinFactNeighborY="-975">
        <dgm:presLayoutVars>
          <dgm:chPref val="3"/>
        </dgm:presLayoutVars>
      </dgm:prSet>
      <dgm:spPr/>
      <dgm:t>
        <a:bodyPr/>
        <a:lstStyle/>
        <a:p>
          <a:endParaRPr lang="fr-FR"/>
        </a:p>
      </dgm:t>
    </dgm:pt>
    <dgm:pt modelId="{6CDCBEE2-166E-46C4-B893-F832FB0C2133}" type="pres">
      <dgm:prSet presAssocID="{97285F1F-B0C1-4739-969A-67B0BB87A58B}" presName="level2hierChild" presStyleCnt="0"/>
      <dgm:spPr/>
    </dgm:pt>
    <dgm:pt modelId="{D6DB6566-42C5-4A1B-8799-0648663A561C}" type="pres">
      <dgm:prSet presAssocID="{6E77E42C-3971-4956-9BF4-815D4FD9A8C5}" presName="conn2-1" presStyleLbl="parChTrans1D2" presStyleIdx="0" presStyleCnt="2"/>
      <dgm:spPr/>
      <dgm:t>
        <a:bodyPr/>
        <a:lstStyle/>
        <a:p>
          <a:endParaRPr lang="fr-FR"/>
        </a:p>
      </dgm:t>
    </dgm:pt>
    <dgm:pt modelId="{207BA8C2-9922-457E-A46F-201A96F851C6}" type="pres">
      <dgm:prSet presAssocID="{6E77E42C-3971-4956-9BF4-815D4FD9A8C5}" presName="connTx" presStyleLbl="parChTrans1D2" presStyleIdx="0" presStyleCnt="2"/>
      <dgm:spPr/>
      <dgm:t>
        <a:bodyPr/>
        <a:lstStyle/>
        <a:p>
          <a:endParaRPr lang="fr-FR"/>
        </a:p>
      </dgm:t>
    </dgm:pt>
    <dgm:pt modelId="{E190E49D-DA82-4677-8F76-33937EC803E0}" type="pres">
      <dgm:prSet presAssocID="{5050B606-2B8B-48F5-A048-472D638CC49F}" presName="root2" presStyleCnt="0"/>
      <dgm:spPr/>
    </dgm:pt>
    <dgm:pt modelId="{6F729075-B1A2-40C7-A99C-A97E65CB3735}" type="pres">
      <dgm:prSet presAssocID="{5050B606-2B8B-48F5-A048-472D638CC49F}" presName="LevelTwoTextNode" presStyleLbl="node2" presStyleIdx="0" presStyleCnt="2" custScaleX="128684" custScaleY="113770" custLinFactNeighborX="-12712" custLinFactNeighborY="3215">
        <dgm:presLayoutVars>
          <dgm:chPref val="3"/>
        </dgm:presLayoutVars>
      </dgm:prSet>
      <dgm:spPr/>
      <dgm:t>
        <a:bodyPr/>
        <a:lstStyle/>
        <a:p>
          <a:endParaRPr lang="fr-FR"/>
        </a:p>
      </dgm:t>
    </dgm:pt>
    <dgm:pt modelId="{7291F0C1-91E6-4E50-A551-DA336FBF9E86}" type="pres">
      <dgm:prSet presAssocID="{5050B606-2B8B-48F5-A048-472D638CC49F}" presName="level3hierChild" presStyleCnt="0"/>
      <dgm:spPr/>
    </dgm:pt>
    <dgm:pt modelId="{4FBBA80C-FE15-439A-AA62-29082F70CA91}" type="pres">
      <dgm:prSet presAssocID="{9241FA86-1EE6-4034-A992-232251A17512}" presName="conn2-1" presStyleLbl="parChTrans1D3" presStyleIdx="0" presStyleCnt="8"/>
      <dgm:spPr/>
      <dgm:t>
        <a:bodyPr/>
        <a:lstStyle/>
        <a:p>
          <a:endParaRPr lang="fr-FR"/>
        </a:p>
      </dgm:t>
    </dgm:pt>
    <dgm:pt modelId="{1E2E3D11-C3B9-4F44-AEA4-7E71CF5603D6}" type="pres">
      <dgm:prSet presAssocID="{9241FA86-1EE6-4034-A992-232251A17512}" presName="connTx" presStyleLbl="parChTrans1D3" presStyleIdx="0" presStyleCnt="8"/>
      <dgm:spPr/>
      <dgm:t>
        <a:bodyPr/>
        <a:lstStyle/>
        <a:p>
          <a:endParaRPr lang="fr-FR"/>
        </a:p>
      </dgm:t>
    </dgm:pt>
    <dgm:pt modelId="{EF44AF81-0D7D-4455-AF89-3D24012362F3}" type="pres">
      <dgm:prSet presAssocID="{BE5DB8AB-97B0-40A6-AC9E-5017E7AF14EC}" presName="root2" presStyleCnt="0"/>
      <dgm:spPr/>
    </dgm:pt>
    <dgm:pt modelId="{F7797642-69EC-4D30-A861-44FAF3BEA3DD}" type="pres">
      <dgm:prSet presAssocID="{BE5DB8AB-97B0-40A6-AC9E-5017E7AF14EC}" presName="LevelTwoTextNode" presStyleLbl="node3" presStyleIdx="0" presStyleCnt="8" custScaleX="290040" custScaleY="77446">
        <dgm:presLayoutVars>
          <dgm:chPref val="3"/>
        </dgm:presLayoutVars>
      </dgm:prSet>
      <dgm:spPr/>
      <dgm:t>
        <a:bodyPr/>
        <a:lstStyle/>
        <a:p>
          <a:endParaRPr lang="fr-FR"/>
        </a:p>
      </dgm:t>
    </dgm:pt>
    <dgm:pt modelId="{F60A5F3A-A2FB-44DF-B7F2-12594B736E72}" type="pres">
      <dgm:prSet presAssocID="{BE5DB8AB-97B0-40A6-AC9E-5017E7AF14EC}" presName="level3hierChild" presStyleCnt="0"/>
      <dgm:spPr/>
    </dgm:pt>
    <dgm:pt modelId="{EB00244E-F30E-4013-BDD3-707E8E047354}" type="pres">
      <dgm:prSet presAssocID="{66E757FC-B115-4168-8FD7-90D1A175DB19}" presName="conn2-1" presStyleLbl="parChTrans1D3" presStyleIdx="1" presStyleCnt="8"/>
      <dgm:spPr/>
      <dgm:t>
        <a:bodyPr/>
        <a:lstStyle/>
        <a:p>
          <a:endParaRPr lang="fr-FR"/>
        </a:p>
      </dgm:t>
    </dgm:pt>
    <dgm:pt modelId="{1CCB54CD-1AC4-43F3-A67E-27FB5BA29A56}" type="pres">
      <dgm:prSet presAssocID="{66E757FC-B115-4168-8FD7-90D1A175DB19}" presName="connTx" presStyleLbl="parChTrans1D3" presStyleIdx="1" presStyleCnt="8"/>
      <dgm:spPr/>
      <dgm:t>
        <a:bodyPr/>
        <a:lstStyle/>
        <a:p>
          <a:endParaRPr lang="fr-FR"/>
        </a:p>
      </dgm:t>
    </dgm:pt>
    <dgm:pt modelId="{DDC6700F-F02F-4B19-AB43-53CB8C92E542}" type="pres">
      <dgm:prSet presAssocID="{26CDF4BD-BB2A-4934-8235-A14EB1ECCE40}" presName="root2" presStyleCnt="0"/>
      <dgm:spPr/>
    </dgm:pt>
    <dgm:pt modelId="{5456D299-2AB8-484C-9553-01CC0EC71C1F}" type="pres">
      <dgm:prSet presAssocID="{26CDF4BD-BB2A-4934-8235-A14EB1ECCE40}" presName="LevelTwoTextNode" presStyleLbl="node3" presStyleIdx="1" presStyleCnt="8" custScaleX="277082">
        <dgm:presLayoutVars>
          <dgm:chPref val="3"/>
        </dgm:presLayoutVars>
      </dgm:prSet>
      <dgm:spPr/>
      <dgm:t>
        <a:bodyPr/>
        <a:lstStyle/>
        <a:p>
          <a:endParaRPr lang="fr-FR"/>
        </a:p>
      </dgm:t>
    </dgm:pt>
    <dgm:pt modelId="{1DF83F28-3AA5-48B5-81FD-015F6551BA64}" type="pres">
      <dgm:prSet presAssocID="{26CDF4BD-BB2A-4934-8235-A14EB1ECCE40}" presName="level3hierChild" presStyleCnt="0"/>
      <dgm:spPr/>
    </dgm:pt>
    <dgm:pt modelId="{B222443A-4A72-4000-99A7-78843164BE8D}" type="pres">
      <dgm:prSet presAssocID="{70D00238-4CC8-4A8B-92E6-CC2E928BC1E9}" presName="conn2-1" presStyleLbl="parChTrans1D3" presStyleIdx="2" presStyleCnt="8"/>
      <dgm:spPr/>
      <dgm:t>
        <a:bodyPr/>
        <a:lstStyle/>
        <a:p>
          <a:endParaRPr lang="fr-FR"/>
        </a:p>
      </dgm:t>
    </dgm:pt>
    <dgm:pt modelId="{D4C250A4-4024-4CB2-985E-66AB6880C9E4}" type="pres">
      <dgm:prSet presAssocID="{70D00238-4CC8-4A8B-92E6-CC2E928BC1E9}" presName="connTx" presStyleLbl="parChTrans1D3" presStyleIdx="2" presStyleCnt="8"/>
      <dgm:spPr/>
      <dgm:t>
        <a:bodyPr/>
        <a:lstStyle/>
        <a:p>
          <a:endParaRPr lang="fr-FR"/>
        </a:p>
      </dgm:t>
    </dgm:pt>
    <dgm:pt modelId="{B7206E26-837A-48C4-A2E0-B09F19739CCA}" type="pres">
      <dgm:prSet presAssocID="{D497733B-6232-4889-90A4-7244CBB265A8}" presName="root2" presStyleCnt="0"/>
      <dgm:spPr/>
    </dgm:pt>
    <dgm:pt modelId="{B3F9C50B-3127-46D5-AE50-A285A528177F}" type="pres">
      <dgm:prSet presAssocID="{D497733B-6232-4889-90A4-7244CBB265A8}" presName="LevelTwoTextNode" presStyleLbl="node3" presStyleIdx="2" presStyleCnt="8" custScaleX="275142" custScaleY="69501">
        <dgm:presLayoutVars>
          <dgm:chPref val="3"/>
        </dgm:presLayoutVars>
      </dgm:prSet>
      <dgm:spPr/>
      <dgm:t>
        <a:bodyPr/>
        <a:lstStyle/>
        <a:p>
          <a:endParaRPr lang="fr-FR"/>
        </a:p>
      </dgm:t>
    </dgm:pt>
    <dgm:pt modelId="{2DDEDE3A-397C-4C35-8EFD-22FB1B9CB85E}" type="pres">
      <dgm:prSet presAssocID="{D497733B-6232-4889-90A4-7244CBB265A8}" presName="level3hierChild" presStyleCnt="0"/>
      <dgm:spPr/>
    </dgm:pt>
    <dgm:pt modelId="{0DA3292D-5769-4166-908E-A12D2B17F36F}" type="pres">
      <dgm:prSet presAssocID="{04DF2F6D-3486-4116-898D-DFB2BF946E27}" presName="conn2-1" presStyleLbl="parChTrans1D3" presStyleIdx="3" presStyleCnt="8"/>
      <dgm:spPr/>
      <dgm:t>
        <a:bodyPr/>
        <a:lstStyle/>
        <a:p>
          <a:endParaRPr lang="fr-FR"/>
        </a:p>
      </dgm:t>
    </dgm:pt>
    <dgm:pt modelId="{73A844F9-9911-4DB6-9128-F9774B37FA19}" type="pres">
      <dgm:prSet presAssocID="{04DF2F6D-3486-4116-898D-DFB2BF946E27}" presName="connTx" presStyleLbl="parChTrans1D3" presStyleIdx="3" presStyleCnt="8"/>
      <dgm:spPr/>
      <dgm:t>
        <a:bodyPr/>
        <a:lstStyle/>
        <a:p>
          <a:endParaRPr lang="fr-FR"/>
        </a:p>
      </dgm:t>
    </dgm:pt>
    <dgm:pt modelId="{4B3EA54D-1FAF-458F-AD11-45256DBA0BAD}" type="pres">
      <dgm:prSet presAssocID="{D967D0B6-6ACA-4A50-9E6A-7185950F278E}" presName="root2" presStyleCnt="0"/>
      <dgm:spPr/>
    </dgm:pt>
    <dgm:pt modelId="{7AACEC9A-BCA0-4715-AD71-783C6CBDA1CD}" type="pres">
      <dgm:prSet presAssocID="{D967D0B6-6ACA-4A50-9E6A-7185950F278E}" presName="LevelTwoTextNode" presStyleLbl="node3" presStyleIdx="3" presStyleCnt="8" custScaleX="278410">
        <dgm:presLayoutVars>
          <dgm:chPref val="3"/>
        </dgm:presLayoutVars>
      </dgm:prSet>
      <dgm:spPr/>
      <dgm:t>
        <a:bodyPr/>
        <a:lstStyle/>
        <a:p>
          <a:endParaRPr lang="fr-FR"/>
        </a:p>
      </dgm:t>
    </dgm:pt>
    <dgm:pt modelId="{9C898731-5AF1-4716-8C4D-94ECAC86869C}" type="pres">
      <dgm:prSet presAssocID="{D967D0B6-6ACA-4A50-9E6A-7185950F278E}" presName="level3hierChild" presStyleCnt="0"/>
      <dgm:spPr/>
    </dgm:pt>
    <dgm:pt modelId="{F51507C6-5EB6-4B30-9511-A2CD95CC2C08}" type="pres">
      <dgm:prSet presAssocID="{85275289-125B-4482-A66B-94CEC65921E1}" presName="conn2-1" presStyleLbl="parChTrans1D3" presStyleIdx="4" presStyleCnt="8"/>
      <dgm:spPr/>
      <dgm:t>
        <a:bodyPr/>
        <a:lstStyle/>
        <a:p>
          <a:endParaRPr lang="fr-FR"/>
        </a:p>
      </dgm:t>
    </dgm:pt>
    <dgm:pt modelId="{C6150C5F-9C9A-4824-B94F-6736FD8ACA1F}" type="pres">
      <dgm:prSet presAssocID="{85275289-125B-4482-A66B-94CEC65921E1}" presName="connTx" presStyleLbl="parChTrans1D3" presStyleIdx="4" presStyleCnt="8"/>
      <dgm:spPr/>
      <dgm:t>
        <a:bodyPr/>
        <a:lstStyle/>
        <a:p>
          <a:endParaRPr lang="fr-FR"/>
        </a:p>
      </dgm:t>
    </dgm:pt>
    <dgm:pt modelId="{9AC5B3A6-0F8C-46E8-9FB0-D576FEECE070}" type="pres">
      <dgm:prSet presAssocID="{72B982E7-314B-470D-9C69-70A9638A08F2}" presName="root2" presStyleCnt="0"/>
      <dgm:spPr/>
    </dgm:pt>
    <dgm:pt modelId="{683DC95B-4190-4B94-B19D-412F033A4DBB}" type="pres">
      <dgm:prSet presAssocID="{72B982E7-314B-470D-9C69-70A9638A08F2}" presName="LevelTwoTextNode" presStyleLbl="node3" presStyleIdx="4" presStyleCnt="8" custScaleX="282366" custScaleY="80527">
        <dgm:presLayoutVars>
          <dgm:chPref val="3"/>
        </dgm:presLayoutVars>
      </dgm:prSet>
      <dgm:spPr/>
      <dgm:t>
        <a:bodyPr/>
        <a:lstStyle/>
        <a:p>
          <a:endParaRPr lang="fr-FR"/>
        </a:p>
      </dgm:t>
    </dgm:pt>
    <dgm:pt modelId="{D6D8EE34-722F-41AA-8D33-39BF0DF67F6C}" type="pres">
      <dgm:prSet presAssocID="{72B982E7-314B-470D-9C69-70A9638A08F2}" presName="level3hierChild" presStyleCnt="0"/>
      <dgm:spPr/>
    </dgm:pt>
    <dgm:pt modelId="{BEBE472B-5FFF-41DF-AA1E-8489C6653AC1}" type="pres">
      <dgm:prSet presAssocID="{0C18F671-46AC-4A6B-B8EB-4E1CF074046F}" presName="conn2-1" presStyleLbl="parChTrans1D3" presStyleIdx="5" presStyleCnt="8"/>
      <dgm:spPr/>
      <dgm:t>
        <a:bodyPr/>
        <a:lstStyle/>
        <a:p>
          <a:endParaRPr lang="fr-FR"/>
        </a:p>
      </dgm:t>
    </dgm:pt>
    <dgm:pt modelId="{33E53352-3FDA-4865-A5C2-30F63B8DDAAC}" type="pres">
      <dgm:prSet presAssocID="{0C18F671-46AC-4A6B-B8EB-4E1CF074046F}" presName="connTx" presStyleLbl="parChTrans1D3" presStyleIdx="5" presStyleCnt="8"/>
      <dgm:spPr/>
      <dgm:t>
        <a:bodyPr/>
        <a:lstStyle/>
        <a:p>
          <a:endParaRPr lang="fr-FR"/>
        </a:p>
      </dgm:t>
    </dgm:pt>
    <dgm:pt modelId="{40C582D5-EA63-44B7-8808-D75A8F7BC9DA}" type="pres">
      <dgm:prSet presAssocID="{E36243AC-1131-4BC7-B015-A569C9069F82}" presName="root2" presStyleCnt="0"/>
      <dgm:spPr/>
    </dgm:pt>
    <dgm:pt modelId="{62FA9AFE-C28B-4D31-9FA6-748FA1DFC6C9}" type="pres">
      <dgm:prSet presAssocID="{E36243AC-1131-4BC7-B015-A569C9069F82}" presName="LevelTwoTextNode" presStyleLbl="node3" presStyleIdx="5" presStyleCnt="8" custScaleX="289986" custScaleY="88542">
        <dgm:presLayoutVars>
          <dgm:chPref val="3"/>
        </dgm:presLayoutVars>
      </dgm:prSet>
      <dgm:spPr/>
      <dgm:t>
        <a:bodyPr/>
        <a:lstStyle/>
        <a:p>
          <a:endParaRPr lang="fr-FR"/>
        </a:p>
      </dgm:t>
    </dgm:pt>
    <dgm:pt modelId="{CCE8030C-6F47-4FA4-955D-F91061E90D67}" type="pres">
      <dgm:prSet presAssocID="{E36243AC-1131-4BC7-B015-A569C9069F82}" presName="level3hierChild" presStyleCnt="0"/>
      <dgm:spPr/>
    </dgm:pt>
    <dgm:pt modelId="{5493DD58-8CC5-425B-8B83-227EA595D94C}" type="pres">
      <dgm:prSet presAssocID="{DE0B06AE-B53D-40C3-8C9E-60989A8E6EB8}" presName="conn2-1" presStyleLbl="parChTrans1D3" presStyleIdx="6" presStyleCnt="8"/>
      <dgm:spPr/>
      <dgm:t>
        <a:bodyPr/>
        <a:lstStyle/>
        <a:p>
          <a:endParaRPr lang="fr-FR"/>
        </a:p>
      </dgm:t>
    </dgm:pt>
    <dgm:pt modelId="{30CAE253-F672-4017-AC54-DFB6191C4A42}" type="pres">
      <dgm:prSet presAssocID="{DE0B06AE-B53D-40C3-8C9E-60989A8E6EB8}" presName="connTx" presStyleLbl="parChTrans1D3" presStyleIdx="6" presStyleCnt="8"/>
      <dgm:spPr/>
      <dgm:t>
        <a:bodyPr/>
        <a:lstStyle/>
        <a:p>
          <a:endParaRPr lang="fr-FR"/>
        </a:p>
      </dgm:t>
    </dgm:pt>
    <dgm:pt modelId="{2B01B35F-24E7-4F61-A221-FEC5D8CE80B0}" type="pres">
      <dgm:prSet presAssocID="{713A4533-FAEB-4D99-A645-62C740FC735F}" presName="root2" presStyleCnt="0"/>
      <dgm:spPr/>
    </dgm:pt>
    <dgm:pt modelId="{1701E2E4-9D07-4CE6-9A72-CF46975BCAE7}" type="pres">
      <dgm:prSet presAssocID="{713A4533-FAEB-4D99-A645-62C740FC735F}" presName="LevelTwoTextNode" presStyleLbl="node3" presStyleIdx="6" presStyleCnt="8" custScaleX="289103" custScaleY="114380">
        <dgm:presLayoutVars>
          <dgm:chPref val="3"/>
        </dgm:presLayoutVars>
      </dgm:prSet>
      <dgm:spPr/>
      <dgm:t>
        <a:bodyPr/>
        <a:lstStyle/>
        <a:p>
          <a:endParaRPr lang="fr-FR"/>
        </a:p>
      </dgm:t>
    </dgm:pt>
    <dgm:pt modelId="{A19BDB74-764B-4102-B967-266DC94E3A53}" type="pres">
      <dgm:prSet presAssocID="{713A4533-FAEB-4D99-A645-62C740FC735F}" presName="level3hierChild" presStyleCnt="0"/>
      <dgm:spPr/>
    </dgm:pt>
    <dgm:pt modelId="{9D42D3FE-14B2-4EC2-9929-48ACEEBCFA86}" type="pres">
      <dgm:prSet presAssocID="{526AA8FD-6C4C-4AF0-9621-4CD70B6A6141}" presName="conn2-1" presStyleLbl="parChTrans1D2" presStyleIdx="1" presStyleCnt="2"/>
      <dgm:spPr/>
      <dgm:t>
        <a:bodyPr/>
        <a:lstStyle/>
        <a:p>
          <a:endParaRPr lang="fr-FR"/>
        </a:p>
      </dgm:t>
    </dgm:pt>
    <dgm:pt modelId="{8A84C970-7959-47C2-BAAB-54C5E8B8F600}" type="pres">
      <dgm:prSet presAssocID="{526AA8FD-6C4C-4AF0-9621-4CD70B6A6141}" presName="connTx" presStyleLbl="parChTrans1D2" presStyleIdx="1" presStyleCnt="2"/>
      <dgm:spPr/>
      <dgm:t>
        <a:bodyPr/>
        <a:lstStyle/>
        <a:p>
          <a:endParaRPr lang="fr-FR"/>
        </a:p>
      </dgm:t>
    </dgm:pt>
    <dgm:pt modelId="{43365055-63E8-4CDF-9645-B83879551808}" type="pres">
      <dgm:prSet presAssocID="{706C555E-AAF7-4551-86A1-2CD3ABD9A73A}" presName="root2" presStyleCnt="0"/>
      <dgm:spPr/>
    </dgm:pt>
    <dgm:pt modelId="{4B777836-D0C2-4E9F-8A57-55350BF7DE2C}" type="pres">
      <dgm:prSet presAssocID="{706C555E-AAF7-4551-86A1-2CD3ABD9A73A}" presName="LevelTwoTextNode" presStyleLbl="node2" presStyleIdx="1" presStyleCnt="2" custScaleX="149383" custScaleY="110399">
        <dgm:presLayoutVars>
          <dgm:chPref val="3"/>
        </dgm:presLayoutVars>
      </dgm:prSet>
      <dgm:spPr/>
      <dgm:t>
        <a:bodyPr/>
        <a:lstStyle/>
        <a:p>
          <a:endParaRPr lang="fr-FR"/>
        </a:p>
      </dgm:t>
    </dgm:pt>
    <dgm:pt modelId="{E91A261A-57B7-40C2-BDE3-9AA4B9B18507}" type="pres">
      <dgm:prSet presAssocID="{706C555E-AAF7-4551-86A1-2CD3ABD9A73A}" presName="level3hierChild" presStyleCnt="0"/>
      <dgm:spPr/>
    </dgm:pt>
    <dgm:pt modelId="{EF2FDBFE-9907-4958-B7E3-1AC0019414BB}" type="pres">
      <dgm:prSet presAssocID="{DED39E8F-BF6F-40BB-B206-43A200BB2470}" presName="conn2-1" presStyleLbl="parChTrans1D3" presStyleIdx="7" presStyleCnt="8"/>
      <dgm:spPr/>
      <dgm:t>
        <a:bodyPr/>
        <a:lstStyle/>
        <a:p>
          <a:endParaRPr lang="fr-FR"/>
        </a:p>
      </dgm:t>
    </dgm:pt>
    <dgm:pt modelId="{BA5F604C-A355-4547-A762-D2DAE4D01328}" type="pres">
      <dgm:prSet presAssocID="{DED39E8F-BF6F-40BB-B206-43A200BB2470}" presName="connTx" presStyleLbl="parChTrans1D3" presStyleIdx="7" presStyleCnt="8"/>
      <dgm:spPr/>
      <dgm:t>
        <a:bodyPr/>
        <a:lstStyle/>
        <a:p>
          <a:endParaRPr lang="fr-FR"/>
        </a:p>
      </dgm:t>
    </dgm:pt>
    <dgm:pt modelId="{71B4A9D3-5095-4078-8844-68133AD79828}" type="pres">
      <dgm:prSet presAssocID="{CB85857E-2E5D-4C7A-A780-F9A95F2C3759}" presName="root2" presStyleCnt="0"/>
      <dgm:spPr/>
    </dgm:pt>
    <dgm:pt modelId="{72551E0B-33BA-4E9A-981E-66055DDC3B6B}" type="pres">
      <dgm:prSet presAssocID="{CB85857E-2E5D-4C7A-A780-F9A95F2C3759}" presName="LevelTwoTextNode" presStyleLbl="node3" presStyleIdx="7" presStyleCnt="8" custScaleX="266583" custScaleY="172624">
        <dgm:presLayoutVars>
          <dgm:chPref val="3"/>
        </dgm:presLayoutVars>
      </dgm:prSet>
      <dgm:spPr/>
      <dgm:t>
        <a:bodyPr/>
        <a:lstStyle/>
        <a:p>
          <a:endParaRPr lang="fr-FR"/>
        </a:p>
      </dgm:t>
    </dgm:pt>
    <dgm:pt modelId="{32BCBD0A-3B4D-4FE8-994F-E078A3A11144}" type="pres">
      <dgm:prSet presAssocID="{CB85857E-2E5D-4C7A-A780-F9A95F2C3759}" presName="level3hierChild" presStyleCnt="0"/>
      <dgm:spPr/>
    </dgm:pt>
  </dgm:ptLst>
  <dgm:cxnLst>
    <dgm:cxn modelId="{BD95811A-219B-4039-90F6-70BD52F9E20F}" srcId="{97285F1F-B0C1-4739-969A-67B0BB87A58B}" destId="{5050B606-2B8B-48F5-A048-472D638CC49F}" srcOrd="0" destOrd="0" parTransId="{6E77E42C-3971-4956-9BF4-815D4FD9A8C5}" sibTransId="{2C5DE691-F0D3-4A58-AB0F-94EAF25576E6}"/>
    <dgm:cxn modelId="{67B77C06-1310-4668-B902-F104BF310A12}" type="presOf" srcId="{85275289-125B-4482-A66B-94CEC65921E1}" destId="{F51507C6-5EB6-4B30-9511-A2CD95CC2C08}" srcOrd="0" destOrd="0" presId="urn:microsoft.com/office/officeart/2005/8/layout/hierarchy2"/>
    <dgm:cxn modelId="{8AC5FBD8-9AE4-4BE2-9ADC-6FFDF820E3E0}" type="presOf" srcId="{526AA8FD-6C4C-4AF0-9621-4CD70B6A6141}" destId="{9D42D3FE-14B2-4EC2-9929-48ACEEBCFA86}" srcOrd="0" destOrd="0" presId="urn:microsoft.com/office/officeart/2005/8/layout/hierarchy2"/>
    <dgm:cxn modelId="{5C3B46E1-A8C0-48B7-B739-5A41E84DD8CC}" type="presOf" srcId="{66E757FC-B115-4168-8FD7-90D1A175DB19}" destId="{EB00244E-F30E-4013-BDD3-707E8E047354}" srcOrd="0" destOrd="0" presId="urn:microsoft.com/office/officeart/2005/8/layout/hierarchy2"/>
    <dgm:cxn modelId="{D5B0104A-08FD-4FDD-80F4-3706BB8B887F}" type="presOf" srcId="{72B982E7-314B-470D-9C69-70A9638A08F2}" destId="{683DC95B-4190-4B94-B19D-412F033A4DBB}" srcOrd="0" destOrd="0" presId="urn:microsoft.com/office/officeart/2005/8/layout/hierarchy2"/>
    <dgm:cxn modelId="{C5EE0D22-C77B-4D7B-B10F-61A3732F6A97}" srcId="{5050B606-2B8B-48F5-A048-472D638CC49F}" destId="{E36243AC-1131-4BC7-B015-A569C9069F82}" srcOrd="5" destOrd="0" parTransId="{0C18F671-46AC-4A6B-B8EB-4E1CF074046F}" sibTransId="{8158A710-75C1-400F-A878-4B69783F9C71}"/>
    <dgm:cxn modelId="{D13A51EB-CFB9-407A-91D7-9E1D626D1F78}" srcId="{5050B606-2B8B-48F5-A048-472D638CC49F}" destId="{713A4533-FAEB-4D99-A645-62C740FC735F}" srcOrd="6" destOrd="0" parTransId="{DE0B06AE-B53D-40C3-8C9E-60989A8E6EB8}" sibTransId="{C38A3092-A56B-477F-9E51-009102CB88EA}"/>
    <dgm:cxn modelId="{2FAFF756-4B58-426C-82EE-76CAAB57D199}" type="presOf" srcId="{D967D0B6-6ACA-4A50-9E6A-7185950F278E}" destId="{7AACEC9A-BCA0-4715-AD71-783C6CBDA1CD}" srcOrd="0" destOrd="0" presId="urn:microsoft.com/office/officeart/2005/8/layout/hierarchy2"/>
    <dgm:cxn modelId="{206D3945-E656-4B98-93B2-9B58A08B069D}" type="presOf" srcId="{0C18F671-46AC-4A6B-B8EB-4E1CF074046F}" destId="{BEBE472B-5FFF-41DF-AA1E-8489C6653AC1}" srcOrd="0" destOrd="0" presId="urn:microsoft.com/office/officeart/2005/8/layout/hierarchy2"/>
    <dgm:cxn modelId="{FA3475E6-4471-4033-B8AF-3AA6947E2AB7}" type="presOf" srcId="{70D00238-4CC8-4A8B-92E6-CC2E928BC1E9}" destId="{B222443A-4A72-4000-99A7-78843164BE8D}" srcOrd="0" destOrd="0" presId="urn:microsoft.com/office/officeart/2005/8/layout/hierarchy2"/>
    <dgm:cxn modelId="{E0DF5663-7A20-4BCC-89E9-0391DD833604}" srcId="{5050B606-2B8B-48F5-A048-472D638CC49F}" destId="{72B982E7-314B-470D-9C69-70A9638A08F2}" srcOrd="4" destOrd="0" parTransId="{85275289-125B-4482-A66B-94CEC65921E1}" sibTransId="{CBAB49A0-A9DC-4FE1-855B-F343966E8291}"/>
    <dgm:cxn modelId="{7143A529-7168-41AD-A14B-22340945170E}" type="presOf" srcId="{389594D9-DD40-4886-B220-DF429CE28342}" destId="{30A35AE3-6BAE-42CE-89EA-E107A730A762}" srcOrd="0" destOrd="0" presId="urn:microsoft.com/office/officeart/2005/8/layout/hierarchy2"/>
    <dgm:cxn modelId="{99623FCD-DDB9-4C58-A3C5-CBB8B1E535BE}" type="presOf" srcId="{CB85857E-2E5D-4C7A-A780-F9A95F2C3759}" destId="{72551E0B-33BA-4E9A-981E-66055DDC3B6B}" srcOrd="0" destOrd="0" presId="urn:microsoft.com/office/officeart/2005/8/layout/hierarchy2"/>
    <dgm:cxn modelId="{0499C5C7-4539-4070-8668-86994B49D025}" type="presOf" srcId="{5050B606-2B8B-48F5-A048-472D638CC49F}" destId="{6F729075-B1A2-40C7-A99C-A97E65CB3735}" srcOrd="0" destOrd="0" presId="urn:microsoft.com/office/officeart/2005/8/layout/hierarchy2"/>
    <dgm:cxn modelId="{716B1FA8-DFA1-4469-A8D2-474EFD323AD0}" type="presOf" srcId="{BE5DB8AB-97B0-40A6-AC9E-5017E7AF14EC}" destId="{F7797642-69EC-4D30-A861-44FAF3BEA3DD}" srcOrd="0" destOrd="0" presId="urn:microsoft.com/office/officeart/2005/8/layout/hierarchy2"/>
    <dgm:cxn modelId="{10F6F20D-A506-4FE4-A5C2-AAD363A5504C}" type="presOf" srcId="{0C18F671-46AC-4A6B-B8EB-4E1CF074046F}" destId="{33E53352-3FDA-4865-A5C2-30F63B8DDAAC}" srcOrd="1" destOrd="0" presId="urn:microsoft.com/office/officeart/2005/8/layout/hierarchy2"/>
    <dgm:cxn modelId="{F16B0228-33B9-46E5-8AA5-8F0E377B886D}" type="presOf" srcId="{706C555E-AAF7-4551-86A1-2CD3ABD9A73A}" destId="{4B777836-D0C2-4E9F-8A57-55350BF7DE2C}" srcOrd="0" destOrd="0" presId="urn:microsoft.com/office/officeart/2005/8/layout/hierarchy2"/>
    <dgm:cxn modelId="{0179E4A8-BBCC-449E-8425-086E90EA73C1}" type="presOf" srcId="{66E757FC-B115-4168-8FD7-90D1A175DB19}" destId="{1CCB54CD-1AC4-43F3-A67E-27FB5BA29A56}" srcOrd="1" destOrd="0" presId="urn:microsoft.com/office/officeart/2005/8/layout/hierarchy2"/>
    <dgm:cxn modelId="{FCEA8CD6-564B-4B88-9B2B-637AD1D28BBD}" type="presOf" srcId="{DE0B06AE-B53D-40C3-8C9E-60989A8E6EB8}" destId="{5493DD58-8CC5-425B-8B83-227EA595D94C}" srcOrd="0" destOrd="0" presId="urn:microsoft.com/office/officeart/2005/8/layout/hierarchy2"/>
    <dgm:cxn modelId="{4E796985-B88D-4A3F-8670-3195EE576C3D}" type="presOf" srcId="{70D00238-4CC8-4A8B-92E6-CC2E928BC1E9}" destId="{D4C250A4-4024-4CB2-985E-66AB6880C9E4}" srcOrd="1" destOrd="0" presId="urn:microsoft.com/office/officeart/2005/8/layout/hierarchy2"/>
    <dgm:cxn modelId="{02FF221D-6014-49D5-B3B2-E87B5082FF23}" type="presOf" srcId="{6E77E42C-3971-4956-9BF4-815D4FD9A8C5}" destId="{D6DB6566-42C5-4A1B-8799-0648663A561C}" srcOrd="0" destOrd="0" presId="urn:microsoft.com/office/officeart/2005/8/layout/hierarchy2"/>
    <dgm:cxn modelId="{EFA80C4F-EBD4-46BF-B9FD-CD6A32793979}" srcId="{97285F1F-B0C1-4739-969A-67B0BB87A58B}" destId="{706C555E-AAF7-4551-86A1-2CD3ABD9A73A}" srcOrd="1" destOrd="0" parTransId="{526AA8FD-6C4C-4AF0-9621-4CD70B6A6141}" sibTransId="{5CBE9F12-CC9E-40A8-8ECA-76095150E165}"/>
    <dgm:cxn modelId="{9259351E-076A-4681-8DC6-EDC434A31D54}" type="presOf" srcId="{85275289-125B-4482-A66B-94CEC65921E1}" destId="{C6150C5F-9C9A-4824-B94F-6736FD8ACA1F}" srcOrd="1" destOrd="0" presId="urn:microsoft.com/office/officeart/2005/8/layout/hierarchy2"/>
    <dgm:cxn modelId="{C8C7F01B-969E-40C6-859E-6A6325D1AE33}" type="presOf" srcId="{DED39E8F-BF6F-40BB-B206-43A200BB2470}" destId="{BA5F604C-A355-4547-A762-D2DAE4D01328}" srcOrd="1" destOrd="0" presId="urn:microsoft.com/office/officeart/2005/8/layout/hierarchy2"/>
    <dgm:cxn modelId="{C589B4F5-5E29-4A2C-BE49-CDAE51DAE3CE}" type="presOf" srcId="{97285F1F-B0C1-4739-969A-67B0BB87A58B}" destId="{F4389505-7B56-4945-A9AB-F2E010A517A3}" srcOrd="0" destOrd="0" presId="urn:microsoft.com/office/officeart/2005/8/layout/hierarchy2"/>
    <dgm:cxn modelId="{1F3FDA4C-7171-43DA-A6E0-98CDFEEBFA88}" type="presOf" srcId="{DED39E8F-BF6F-40BB-B206-43A200BB2470}" destId="{EF2FDBFE-9907-4958-B7E3-1AC0019414BB}" srcOrd="0" destOrd="0" presId="urn:microsoft.com/office/officeart/2005/8/layout/hierarchy2"/>
    <dgm:cxn modelId="{AC5E87F2-1959-4D1A-97B4-D483F3CC2B44}" type="presOf" srcId="{9241FA86-1EE6-4034-A992-232251A17512}" destId="{4FBBA80C-FE15-439A-AA62-29082F70CA91}" srcOrd="0" destOrd="0" presId="urn:microsoft.com/office/officeart/2005/8/layout/hierarchy2"/>
    <dgm:cxn modelId="{D9BAD02D-A2B9-4964-8EC4-C0FA93622CE8}" srcId="{5050B606-2B8B-48F5-A048-472D638CC49F}" destId="{D497733B-6232-4889-90A4-7244CBB265A8}" srcOrd="2" destOrd="0" parTransId="{70D00238-4CC8-4A8B-92E6-CC2E928BC1E9}" sibTransId="{F91E76D0-57AF-4A47-9672-3BB74853F344}"/>
    <dgm:cxn modelId="{CF599E92-2AC3-4C1D-97DC-BDB8310C42BB}" type="presOf" srcId="{04DF2F6D-3486-4116-898D-DFB2BF946E27}" destId="{0DA3292D-5769-4166-908E-A12D2B17F36F}" srcOrd="0" destOrd="0" presId="urn:microsoft.com/office/officeart/2005/8/layout/hierarchy2"/>
    <dgm:cxn modelId="{41976FDF-B1A1-46B8-8B97-C8D6C3A9EA31}" type="presOf" srcId="{526AA8FD-6C4C-4AF0-9621-4CD70B6A6141}" destId="{8A84C970-7959-47C2-BAAB-54C5E8B8F600}" srcOrd="1" destOrd="0" presId="urn:microsoft.com/office/officeart/2005/8/layout/hierarchy2"/>
    <dgm:cxn modelId="{21B5B5EF-7B25-4562-A97C-DB6B7BE4B727}" type="presOf" srcId="{9241FA86-1EE6-4034-A992-232251A17512}" destId="{1E2E3D11-C3B9-4F44-AEA4-7E71CF5603D6}" srcOrd="1" destOrd="0" presId="urn:microsoft.com/office/officeart/2005/8/layout/hierarchy2"/>
    <dgm:cxn modelId="{10219764-B984-4D4E-83F7-6FCD2D9FE5FD}" type="presOf" srcId="{D497733B-6232-4889-90A4-7244CBB265A8}" destId="{B3F9C50B-3127-46D5-AE50-A285A528177F}" srcOrd="0" destOrd="0" presId="urn:microsoft.com/office/officeart/2005/8/layout/hierarchy2"/>
    <dgm:cxn modelId="{576FF27A-50ED-433E-BB58-10E00E76F2F7}" type="presOf" srcId="{6E77E42C-3971-4956-9BF4-815D4FD9A8C5}" destId="{207BA8C2-9922-457E-A46F-201A96F851C6}" srcOrd="1" destOrd="0" presId="urn:microsoft.com/office/officeart/2005/8/layout/hierarchy2"/>
    <dgm:cxn modelId="{73735879-2BBA-417D-866B-BC5F2216AE2B}" srcId="{5050B606-2B8B-48F5-A048-472D638CC49F}" destId="{26CDF4BD-BB2A-4934-8235-A14EB1ECCE40}" srcOrd="1" destOrd="0" parTransId="{66E757FC-B115-4168-8FD7-90D1A175DB19}" sibTransId="{35A2EEA6-B12D-45EE-B527-405E145061A3}"/>
    <dgm:cxn modelId="{2B8CFCF2-A142-4E82-BF9E-52C81C65FA0B}" type="presOf" srcId="{E36243AC-1131-4BC7-B015-A569C9069F82}" destId="{62FA9AFE-C28B-4D31-9FA6-748FA1DFC6C9}" srcOrd="0" destOrd="0" presId="urn:microsoft.com/office/officeart/2005/8/layout/hierarchy2"/>
    <dgm:cxn modelId="{82F6D086-4E6C-4789-AF98-E86A0BFABCFE}" type="presOf" srcId="{04DF2F6D-3486-4116-898D-DFB2BF946E27}" destId="{73A844F9-9911-4DB6-9128-F9774B37FA19}" srcOrd="1" destOrd="0" presId="urn:microsoft.com/office/officeart/2005/8/layout/hierarchy2"/>
    <dgm:cxn modelId="{FB537383-5146-4BCC-A735-FFDBA6E04A31}" srcId="{5050B606-2B8B-48F5-A048-472D638CC49F}" destId="{BE5DB8AB-97B0-40A6-AC9E-5017E7AF14EC}" srcOrd="0" destOrd="0" parTransId="{9241FA86-1EE6-4034-A992-232251A17512}" sibTransId="{8BB91B4C-BCB7-4E27-BB76-C9C8FB632B70}"/>
    <dgm:cxn modelId="{96DFA7F8-735E-4EA5-BD85-60B5AB589959}" type="presOf" srcId="{26CDF4BD-BB2A-4934-8235-A14EB1ECCE40}" destId="{5456D299-2AB8-484C-9553-01CC0EC71C1F}" srcOrd="0" destOrd="0" presId="urn:microsoft.com/office/officeart/2005/8/layout/hierarchy2"/>
    <dgm:cxn modelId="{696226ED-7178-42D2-BFF0-34A875346097}" type="presOf" srcId="{DE0B06AE-B53D-40C3-8C9E-60989A8E6EB8}" destId="{30CAE253-F672-4017-AC54-DFB6191C4A42}" srcOrd="1" destOrd="0" presId="urn:microsoft.com/office/officeart/2005/8/layout/hierarchy2"/>
    <dgm:cxn modelId="{4A539C64-E8E8-4EEE-9935-25B80FEDD4F7}" srcId="{706C555E-AAF7-4551-86A1-2CD3ABD9A73A}" destId="{CB85857E-2E5D-4C7A-A780-F9A95F2C3759}" srcOrd="0" destOrd="0" parTransId="{DED39E8F-BF6F-40BB-B206-43A200BB2470}" sibTransId="{4255E392-F373-4765-BB1E-CEBF70246EF7}"/>
    <dgm:cxn modelId="{DC784145-52A6-4BD3-A1D0-7A5D6FC2BCC3}" srcId="{389594D9-DD40-4886-B220-DF429CE28342}" destId="{97285F1F-B0C1-4739-969A-67B0BB87A58B}" srcOrd="0" destOrd="0" parTransId="{F15356D3-83FB-4C7E-AF5A-D6AEF5FFD7E4}" sibTransId="{513CCAF2-067E-49B5-8A92-67675B210D96}"/>
    <dgm:cxn modelId="{34F6FBA0-3DE4-4216-A794-38B1359CCFCB}" type="presOf" srcId="{713A4533-FAEB-4D99-A645-62C740FC735F}" destId="{1701E2E4-9D07-4CE6-9A72-CF46975BCAE7}" srcOrd="0" destOrd="0" presId="urn:microsoft.com/office/officeart/2005/8/layout/hierarchy2"/>
    <dgm:cxn modelId="{F6DD241E-7299-4A4D-B46B-48EC35046BBC}" srcId="{5050B606-2B8B-48F5-A048-472D638CC49F}" destId="{D967D0B6-6ACA-4A50-9E6A-7185950F278E}" srcOrd="3" destOrd="0" parTransId="{04DF2F6D-3486-4116-898D-DFB2BF946E27}" sibTransId="{FFB85B33-21AA-4122-8C7D-B59E5C9D5EAE}"/>
    <dgm:cxn modelId="{A608EF24-1399-4732-A51E-A7D91BF0E4AF}" type="presParOf" srcId="{30A35AE3-6BAE-42CE-89EA-E107A730A762}" destId="{BD1C539E-39F5-4342-BAEB-773189D3ECEA}" srcOrd="0" destOrd="0" presId="urn:microsoft.com/office/officeart/2005/8/layout/hierarchy2"/>
    <dgm:cxn modelId="{0F2067FA-361E-46F2-9973-43CAB7FCECD9}" type="presParOf" srcId="{BD1C539E-39F5-4342-BAEB-773189D3ECEA}" destId="{F4389505-7B56-4945-A9AB-F2E010A517A3}" srcOrd="0" destOrd="0" presId="urn:microsoft.com/office/officeart/2005/8/layout/hierarchy2"/>
    <dgm:cxn modelId="{EF9045E3-09DB-488C-A0D6-8D38CD962590}" type="presParOf" srcId="{BD1C539E-39F5-4342-BAEB-773189D3ECEA}" destId="{6CDCBEE2-166E-46C4-B893-F832FB0C2133}" srcOrd="1" destOrd="0" presId="urn:microsoft.com/office/officeart/2005/8/layout/hierarchy2"/>
    <dgm:cxn modelId="{61E1C91F-9B27-482F-93D4-25D0058C2BD5}" type="presParOf" srcId="{6CDCBEE2-166E-46C4-B893-F832FB0C2133}" destId="{D6DB6566-42C5-4A1B-8799-0648663A561C}" srcOrd="0" destOrd="0" presId="urn:microsoft.com/office/officeart/2005/8/layout/hierarchy2"/>
    <dgm:cxn modelId="{57CCE002-DFAE-428C-963D-E116E23167E4}" type="presParOf" srcId="{D6DB6566-42C5-4A1B-8799-0648663A561C}" destId="{207BA8C2-9922-457E-A46F-201A96F851C6}" srcOrd="0" destOrd="0" presId="urn:microsoft.com/office/officeart/2005/8/layout/hierarchy2"/>
    <dgm:cxn modelId="{98872CD6-AE1E-4335-850A-4950F82B4660}" type="presParOf" srcId="{6CDCBEE2-166E-46C4-B893-F832FB0C2133}" destId="{E190E49D-DA82-4677-8F76-33937EC803E0}" srcOrd="1" destOrd="0" presId="urn:microsoft.com/office/officeart/2005/8/layout/hierarchy2"/>
    <dgm:cxn modelId="{CFF09EF8-41A9-42AB-B807-93BE8A6C2C2A}" type="presParOf" srcId="{E190E49D-DA82-4677-8F76-33937EC803E0}" destId="{6F729075-B1A2-40C7-A99C-A97E65CB3735}" srcOrd="0" destOrd="0" presId="urn:microsoft.com/office/officeart/2005/8/layout/hierarchy2"/>
    <dgm:cxn modelId="{9C79BBF8-DBBE-4E67-B17D-90F40EED25DE}" type="presParOf" srcId="{E190E49D-DA82-4677-8F76-33937EC803E0}" destId="{7291F0C1-91E6-4E50-A551-DA336FBF9E86}" srcOrd="1" destOrd="0" presId="urn:microsoft.com/office/officeart/2005/8/layout/hierarchy2"/>
    <dgm:cxn modelId="{845AEADC-BD22-4B40-8588-4DA25CBCEAF5}" type="presParOf" srcId="{7291F0C1-91E6-4E50-A551-DA336FBF9E86}" destId="{4FBBA80C-FE15-439A-AA62-29082F70CA91}" srcOrd="0" destOrd="0" presId="urn:microsoft.com/office/officeart/2005/8/layout/hierarchy2"/>
    <dgm:cxn modelId="{B5C0088D-C4D8-41A6-8725-09ABA8F56A9C}" type="presParOf" srcId="{4FBBA80C-FE15-439A-AA62-29082F70CA91}" destId="{1E2E3D11-C3B9-4F44-AEA4-7E71CF5603D6}" srcOrd="0" destOrd="0" presId="urn:microsoft.com/office/officeart/2005/8/layout/hierarchy2"/>
    <dgm:cxn modelId="{F202A69A-9493-4E55-823C-0597B5A1F07D}" type="presParOf" srcId="{7291F0C1-91E6-4E50-A551-DA336FBF9E86}" destId="{EF44AF81-0D7D-4455-AF89-3D24012362F3}" srcOrd="1" destOrd="0" presId="urn:microsoft.com/office/officeart/2005/8/layout/hierarchy2"/>
    <dgm:cxn modelId="{19A4D32B-83B7-40DE-BBEE-11D098D3ECFF}" type="presParOf" srcId="{EF44AF81-0D7D-4455-AF89-3D24012362F3}" destId="{F7797642-69EC-4D30-A861-44FAF3BEA3DD}" srcOrd="0" destOrd="0" presId="urn:microsoft.com/office/officeart/2005/8/layout/hierarchy2"/>
    <dgm:cxn modelId="{7E3386F8-E1DE-4CF7-822C-DB9CA993DAA7}" type="presParOf" srcId="{EF44AF81-0D7D-4455-AF89-3D24012362F3}" destId="{F60A5F3A-A2FB-44DF-B7F2-12594B736E72}" srcOrd="1" destOrd="0" presId="urn:microsoft.com/office/officeart/2005/8/layout/hierarchy2"/>
    <dgm:cxn modelId="{A2616543-8DB3-424E-8BDF-1A48EF9A885B}" type="presParOf" srcId="{7291F0C1-91E6-4E50-A551-DA336FBF9E86}" destId="{EB00244E-F30E-4013-BDD3-707E8E047354}" srcOrd="2" destOrd="0" presId="urn:microsoft.com/office/officeart/2005/8/layout/hierarchy2"/>
    <dgm:cxn modelId="{81ED78EC-EBA8-4EA4-9332-6B6397BD54B1}" type="presParOf" srcId="{EB00244E-F30E-4013-BDD3-707E8E047354}" destId="{1CCB54CD-1AC4-43F3-A67E-27FB5BA29A56}" srcOrd="0" destOrd="0" presId="urn:microsoft.com/office/officeart/2005/8/layout/hierarchy2"/>
    <dgm:cxn modelId="{7E1FDC21-7620-4E0F-A825-17E4B1D71E22}" type="presParOf" srcId="{7291F0C1-91E6-4E50-A551-DA336FBF9E86}" destId="{DDC6700F-F02F-4B19-AB43-53CB8C92E542}" srcOrd="3" destOrd="0" presId="urn:microsoft.com/office/officeart/2005/8/layout/hierarchy2"/>
    <dgm:cxn modelId="{53376F0F-DC88-42FA-8F71-5E141D520988}" type="presParOf" srcId="{DDC6700F-F02F-4B19-AB43-53CB8C92E542}" destId="{5456D299-2AB8-484C-9553-01CC0EC71C1F}" srcOrd="0" destOrd="0" presId="urn:microsoft.com/office/officeart/2005/8/layout/hierarchy2"/>
    <dgm:cxn modelId="{D752166A-0345-4E3A-AAAA-81817741B568}" type="presParOf" srcId="{DDC6700F-F02F-4B19-AB43-53CB8C92E542}" destId="{1DF83F28-3AA5-48B5-81FD-015F6551BA64}" srcOrd="1" destOrd="0" presId="urn:microsoft.com/office/officeart/2005/8/layout/hierarchy2"/>
    <dgm:cxn modelId="{7D9EF879-73A6-4F24-AC58-E5C166FC6B05}" type="presParOf" srcId="{7291F0C1-91E6-4E50-A551-DA336FBF9E86}" destId="{B222443A-4A72-4000-99A7-78843164BE8D}" srcOrd="4" destOrd="0" presId="urn:microsoft.com/office/officeart/2005/8/layout/hierarchy2"/>
    <dgm:cxn modelId="{8CB2973B-D148-4B0E-860E-F0B222BC43D7}" type="presParOf" srcId="{B222443A-4A72-4000-99A7-78843164BE8D}" destId="{D4C250A4-4024-4CB2-985E-66AB6880C9E4}" srcOrd="0" destOrd="0" presId="urn:microsoft.com/office/officeart/2005/8/layout/hierarchy2"/>
    <dgm:cxn modelId="{34318AD4-B4F8-4A2F-A3C7-0F06954EDE73}" type="presParOf" srcId="{7291F0C1-91E6-4E50-A551-DA336FBF9E86}" destId="{B7206E26-837A-48C4-A2E0-B09F19739CCA}" srcOrd="5" destOrd="0" presId="urn:microsoft.com/office/officeart/2005/8/layout/hierarchy2"/>
    <dgm:cxn modelId="{0E3DD552-36FF-40D8-9357-0FF1965EED5C}" type="presParOf" srcId="{B7206E26-837A-48C4-A2E0-B09F19739CCA}" destId="{B3F9C50B-3127-46D5-AE50-A285A528177F}" srcOrd="0" destOrd="0" presId="urn:microsoft.com/office/officeart/2005/8/layout/hierarchy2"/>
    <dgm:cxn modelId="{E20B46BF-60C8-46E0-9F86-53670A41D16D}" type="presParOf" srcId="{B7206E26-837A-48C4-A2E0-B09F19739CCA}" destId="{2DDEDE3A-397C-4C35-8EFD-22FB1B9CB85E}" srcOrd="1" destOrd="0" presId="urn:microsoft.com/office/officeart/2005/8/layout/hierarchy2"/>
    <dgm:cxn modelId="{9D9809C0-810F-4195-AC0F-FCFD3830B691}" type="presParOf" srcId="{7291F0C1-91E6-4E50-A551-DA336FBF9E86}" destId="{0DA3292D-5769-4166-908E-A12D2B17F36F}" srcOrd="6" destOrd="0" presId="urn:microsoft.com/office/officeart/2005/8/layout/hierarchy2"/>
    <dgm:cxn modelId="{55DCABD3-B023-4E82-A29D-79D421310426}" type="presParOf" srcId="{0DA3292D-5769-4166-908E-A12D2B17F36F}" destId="{73A844F9-9911-4DB6-9128-F9774B37FA19}" srcOrd="0" destOrd="0" presId="urn:microsoft.com/office/officeart/2005/8/layout/hierarchy2"/>
    <dgm:cxn modelId="{77B97F4D-2CAA-4B98-8002-3F0B4E751517}" type="presParOf" srcId="{7291F0C1-91E6-4E50-A551-DA336FBF9E86}" destId="{4B3EA54D-1FAF-458F-AD11-45256DBA0BAD}" srcOrd="7" destOrd="0" presId="urn:microsoft.com/office/officeart/2005/8/layout/hierarchy2"/>
    <dgm:cxn modelId="{DE67295B-BED7-4380-9F32-2E6B5165BB88}" type="presParOf" srcId="{4B3EA54D-1FAF-458F-AD11-45256DBA0BAD}" destId="{7AACEC9A-BCA0-4715-AD71-783C6CBDA1CD}" srcOrd="0" destOrd="0" presId="urn:microsoft.com/office/officeart/2005/8/layout/hierarchy2"/>
    <dgm:cxn modelId="{44EB0F2D-091E-4264-B215-68B0E92B9164}" type="presParOf" srcId="{4B3EA54D-1FAF-458F-AD11-45256DBA0BAD}" destId="{9C898731-5AF1-4716-8C4D-94ECAC86869C}" srcOrd="1" destOrd="0" presId="urn:microsoft.com/office/officeart/2005/8/layout/hierarchy2"/>
    <dgm:cxn modelId="{3C6E25F6-FB3E-4555-9F3E-16B0B86AB123}" type="presParOf" srcId="{7291F0C1-91E6-4E50-A551-DA336FBF9E86}" destId="{F51507C6-5EB6-4B30-9511-A2CD95CC2C08}" srcOrd="8" destOrd="0" presId="urn:microsoft.com/office/officeart/2005/8/layout/hierarchy2"/>
    <dgm:cxn modelId="{D677480A-569F-4499-81DA-C98871DC8B5F}" type="presParOf" srcId="{F51507C6-5EB6-4B30-9511-A2CD95CC2C08}" destId="{C6150C5F-9C9A-4824-B94F-6736FD8ACA1F}" srcOrd="0" destOrd="0" presId="urn:microsoft.com/office/officeart/2005/8/layout/hierarchy2"/>
    <dgm:cxn modelId="{2B6CA6C3-B359-4068-872C-EEA21065770F}" type="presParOf" srcId="{7291F0C1-91E6-4E50-A551-DA336FBF9E86}" destId="{9AC5B3A6-0F8C-46E8-9FB0-D576FEECE070}" srcOrd="9" destOrd="0" presId="urn:microsoft.com/office/officeart/2005/8/layout/hierarchy2"/>
    <dgm:cxn modelId="{771A2B8D-665D-45D2-9298-C81A9470403E}" type="presParOf" srcId="{9AC5B3A6-0F8C-46E8-9FB0-D576FEECE070}" destId="{683DC95B-4190-4B94-B19D-412F033A4DBB}" srcOrd="0" destOrd="0" presId="urn:microsoft.com/office/officeart/2005/8/layout/hierarchy2"/>
    <dgm:cxn modelId="{C1D30A1C-105D-486A-9F52-751C2C8E2922}" type="presParOf" srcId="{9AC5B3A6-0F8C-46E8-9FB0-D576FEECE070}" destId="{D6D8EE34-722F-41AA-8D33-39BF0DF67F6C}" srcOrd="1" destOrd="0" presId="urn:microsoft.com/office/officeart/2005/8/layout/hierarchy2"/>
    <dgm:cxn modelId="{28D4FE7D-ACDD-4959-A26D-81B19AD1A7DF}" type="presParOf" srcId="{7291F0C1-91E6-4E50-A551-DA336FBF9E86}" destId="{BEBE472B-5FFF-41DF-AA1E-8489C6653AC1}" srcOrd="10" destOrd="0" presId="urn:microsoft.com/office/officeart/2005/8/layout/hierarchy2"/>
    <dgm:cxn modelId="{95A2974F-F232-4E72-B989-8E190986A3E3}" type="presParOf" srcId="{BEBE472B-5FFF-41DF-AA1E-8489C6653AC1}" destId="{33E53352-3FDA-4865-A5C2-30F63B8DDAAC}" srcOrd="0" destOrd="0" presId="urn:microsoft.com/office/officeart/2005/8/layout/hierarchy2"/>
    <dgm:cxn modelId="{21B7B36A-DB1D-47B8-8884-BE350AFDD3C9}" type="presParOf" srcId="{7291F0C1-91E6-4E50-A551-DA336FBF9E86}" destId="{40C582D5-EA63-44B7-8808-D75A8F7BC9DA}" srcOrd="11" destOrd="0" presId="urn:microsoft.com/office/officeart/2005/8/layout/hierarchy2"/>
    <dgm:cxn modelId="{8CE22400-8361-4BD1-B73A-F60BDEFC38A1}" type="presParOf" srcId="{40C582D5-EA63-44B7-8808-D75A8F7BC9DA}" destId="{62FA9AFE-C28B-4D31-9FA6-748FA1DFC6C9}" srcOrd="0" destOrd="0" presId="urn:microsoft.com/office/officeart/2005/8/layout/hierarchy2"/>
    <dgm:cxn modelId="{D1D57286-DC5F-4E7B-8A30-5F3AA1FB321C}" type="presParOf" srcId="{40C582D5-EA63-44B7-8808-D75A8F7BC9DA}" destId="{CCE8030C-6F47-4FA4-955D-F91061E90D67}" srcOrd="1" destOrd="0" presId="urn:microsoft.com/office/officeart/2005/8/layout/hierarchy2"/>
    <dgm:cxn modelId="{FE373852-17EF-42FA-A8B4-3DA4516F0B76}" type="presParOf" srcId="{7291F0C1-91E6-4E50-A551-DA336FBF9E86}" destId="{5493DD58-8CC5-425B-8B83-227EA595D94C}" srcOrd="12" destOrd="0" presId="urn:microsoft.com/office/officeart/2005/8/layout/hierarchy2"/>
    <dgm:cxn modelId="{23CF1AE9-0A96-44E6-9508-CE8E1D049749}" type="presParOf" srcId="{5493DD58-8CC5-425B-8B83-227EA595D94C}" destId="{30CAE253-F672-4017-AC54-DFB6191C4A42}" srcOrd="0" destOrd="0" presId="urn:microsoft.com/office/officeart/2005/8/layout/hierarchy2"/>
    <dgm:cxn modelId="{ACC1494F-992B-4CD0-B439-451AFA3B7219}" type="presParOf" srcId="{7291F0C1-91E6-4E50-A551-DA336FBF9E86}" destId="{2B01B35F-24E7-4F61-A221-FEC5D8CE80B0}" srcOrd="13" destOrd="0" presId="urn:microsoft.com/office/officeart/2005/8/layout/hierarchy2"/>
    <dgm:cxn modelId="{3D983C52-8F0E-4A03-A3FA-D05040A4A727}" type="presParOf" srcId="{2B01B35F-24E7-4F61-A221-FEC5D8CE80B0}" destId="{1701E2E4-9D07-4CE6-9A72-CF46975BCAE7}" srcOrd="0" destOrd="0" presId="urn:microsoft.com/office/officeart/2005/8/layout/hierarchy2"/>
    <dgm:cxn modelId="{44570C83-DFBE-4768-890D-7EADBAE248A3}" type="presParOf" srcId="{2B01B35F-24E7-4F61-A221-FEC5D8CE80B0}" destId="{A19BDB74-764B-4102-B967-266DC94E3A53}" srcOrd="1" destOrd="0" presId="urn:microsoft.com/office/officeart/2005/8/layout/hierarchy2"/>
    <dgm:cxn modelId="{C4D6940D-3FF0-42AE-BB60-10C4CCF4FEE4}" type="presParOf" srcId="{6CDCBEE2-166E-46C4-B893-F832FB0C2133}" destId="{9D42D3FE-14B2-4EC2-9929-48ACEEBCFA86}" srcOrd="2" destOrd="0" presId="urn:microsoft.com/office/officeart/2005/8/layout/hierarchy2"/>
    <dgm:cxn modelId="{399E2E0F-1990-4DE3-BE81-2287127B5382}" type="presParOf" srcId="{9D42D3FE-14B2-4EC2-9929-48ACEEBCFA86}" destId="{8A84C970-7959-47C2-BAAB-54C5E8B8F600}" srcOrd="0" destOrd="0" presId="urn:microsoft.com/office/officeart/2005/8/layout/hierarchy2"/>
    <dgm:cxn modelId="{2D518EBD-6383-4CFD-97D0-20E2D9CCD710}" type="presParOf" srcId="{6CDCBEE2-166E-46C4-B893-F832FB0C2133}" destId="{43365055-63E8-4CDF-9645-B83879551808}" srcOrd="3" destOrd="0" presId="urn:microsoft.com/office/officeart/2005/8/layout/hierarchy2"/>
    <dgm:cxn modelId="{731FEE33-F001-474C-89CD-A4EE0C934C4A}" type="presParOf" srcId="{43365055-63E8-4CDF-9645-B83879551808}" destId="{4B777836-D0C2-4E9F-8A57-55350BF7DE2C}" srcOrd="0" destOrd="0" presId="urn:microsoft.com/office/officeart/2005/8/layout/hierarchy2"/>
    <dgm:cxn modelId="{8CD89434-24EA-4E3D-9397-632AFC6C3CF3}" type="presParOf" srcId="{43365055-63E8-4CDF-9645-B83879551808}" destId="{E91A261A-57B7-40C2-BDE3-9AA4B9B18507}" srcOrd="1" destOrd="0" presId="urn:microsoft.com/office/officeart/2005/8/layout/hierarchy2"/>
    <dgm:cxn modelId="{2C292993-383B-44A5-8579-484A41A86C82}" type="presParOf" srcId="{E91A261A-57B7-40C2-BDE3-9AA4B9B18507}" destId="{EF2FDBFE-9907-4958-B7E3-1AC0019414BB}" srcOrd="0" destOrd="0" presId="urn:microsoft.com/office/officeart/2005/8/layout/hierarchy2"/>
    <dgm:cxn modelId="{F0C245A7-5504-4147-89A3-5C6D277401E5}" type="presParOf" srcId="{EF2FDBFE-9907-4958-B7E3-1AC0019414BB}" destId="{BA5F604C-A355-4547-A762-D2DAE4D01328}" srcOrd="0" destOrd="0" presId="urn:microsoft.com/office/officeart/2005/8/layout/hierarchy2"/>
    <dgm:cxn modelId="{5CFC20C6-7921-4F19-B2D0-956C4E1DC936}" type="presParOf" srcId="{E91A261A-57B7-40C2-BDE3-9AA4B9B18507}" destId="{71B4A9D3-5095-4078-8844-68133AD79828}" srcOrd="1" destOrd="0" presId="urn:microsoft.com/office/officeart/2005/8/layout/hierarchy2"/>
    <dgm:cxn modelId="{590A7D8F-99DC-4835-A731-2544F90D043D}" type="presParOf" srcId="{71B4A9D3-5095-4078-8844-68133AD79828}" destId="{72551E0B-33BA-4E9A-981E-66055DDC3B6B}" srcOrd="0" destOrd="0" presId="urn:microsoft.com/office/officeart/2005/8/layout/hierarchy2"/>
    <dgm:cxn modelId="{386DA059-5F17-4888-B8C1-BF39D549851F}" type="presParOf" srcId="{71B4A9D3-5095-4078-8844-68133AD79828}" destId="{32BCBD0A-3B4D-4FE8-994F-E078A3A11144}"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BECF9DB-9CF5-4947-AB11-E862EE6CDF5B}" type="doc">
      <dgm:prSet loTypeId="urn:microsoft.com/office/officeart/2005/8/layout/hierarchy1" loCatId="hierarchy" qsTypeId="urn:microsoft.com/office/officeart/2005/8/quickstyle/3d2" qsCatId="3D" csTypeId="urn:microsoft.com/office/officeart/2005/8/colors/accent1_2" csCatId="accent1" phldr="1"/>
      <dgm:spPr/>
      <dgm:t>
        <a:bodyPr/>
        <a:lstStyle/>
        <a:p>
          <a:endParaRPr lang="fr-FR"/>
        </a:p>
      </dgm:t>
    </dgm:pt>
    <dgm:pt modelId="{1AE120A7-15F3-4768-BD8B-D88629D9D0FF}">
      <dgm:prSet phldrT="[Texte]" custT="1"/>
      <dgm:spPr/>
      <dgm:t>
        <a:bodyPr/>
        <a:lstStyle/>
        <a:p>
          <a:r>
            <a:rPr lang="fr-FR" sz="2400" dirty="0" smtClean="0"/>
            <a:t>Les moyens</a:t>
          </a:r>
          <a:endParaRPr lang="fr-FR" sz="2400" dirty="0"/>
        </a:p>
      </dgm:t>
    </dgm:pt>
    <dgm:pt modelId="{E30B4AC0-B3BC-4BBE-BC5B-FAB3766D75E0}" type="parTrans" cxnId="{D212AF35-9A40-4E87-833B-0A83CB29DFDB}">
      <dgm:prSet/>
      <dgm:spPr/>
      <dgm:t>
        <a:bodyPr/>
        <a:lstStyle/>
        <a:p>
          <a:endParaRPr lang="fr-FR"/>
        </a:p>
      </dgm:t>
    </dgm:pt>
    <dgm:pt modelId="{7D213039-BBB3-4713-8B44-275384309B4E}" type="sibTrans" cxnId="{D212AF35-9A40-4E87-833B-0A83CB29DFDB}">
      <dgm:prSet/>
      <dgm:spPr/>
      <dgm:t>
        <a:bodyPr/>
        <a:lstStyle/>
        <a:p>
          <a:endParaRPr lang="fr-FR"/>
        </a:p>
      </dgm:t>
    </dgm:pt>
    <dgm:pt modelId="{5D4E2961-8392-4BE1-883D-8DBCF2ED59DE}">
      <dgm:prSet phldrT="[Texte]" custT="1"/>
      <dgm:spPr/>
      <dgm:t>
        <a:bodyPr/>
        <a:lstStyle/>
        <a:p>
          <a:r>
            <a:rPr lang="fr-FR" sz="2000" dirty="0" smtClean="0"/>
            <a:t>48 Agences de wilaya</a:t>
          </a:r>
          <a:endParaRPr lang="fr-FR" sz="2000" dirty="0"/>
        </a:p>
      </dgm:t>
    </dgm:pt>
    <dgm:pt modelId="{FF5A107D-0C85-4BD5-80C8-9C5272201F3B}" type="parTrans" cxnId="{65B8B3E9-F88C-4C70-87BE-45C237875326}">
      <dgm:prSet/>
      <dgm:spPr/>
      <dgm:t>
        <a:bodyPr/>
        <a:lstStyle/>
        <a:p>
          <a:endParaRPr lang="fr-FR" dirty="0"/>
        </a:p>
      </dgm:t>
    </dgm:pt>
    <dgm:pt modelId="{207DC55E-AA20-410C-8679-EB7DE37C626F}" type="sibTrans" cxnId="{65B8B3E9-F88C-4C70-87BE-45C237875326}">
      <dgm:prSet/>
      <dgm:spPr/>
      <dgm:t>
        <a:bodyPr/>
        <a:lstStyle/>
        <a:p>
          <a:endParaRPr lang="fr-FR"/>
        </a:p>
      </dgm:t>
    </dgm:pt>
    <dgm:pt modelId="{46927CD8-7FB9-461C-A638-96F9FC9CC911}">
      <dgm:prSet custT="1"/>
      <dgm:spPr/>
      <dgm:t>
        <a:bodyPr/>
        <a:lstStyle/>
        <a:p>
          <a:r>
            <a:rPr lang="fr-FR" sz="1600" dirty="0" smtClean="0">
              <a:latin typeface="Times New Roman" pitchFamily="18" charset="0"/>
              <a:cs typeface="Times New Roman" pitchFamily="18" charset="0"/>
            </a:rPr>
            <a:t>Un potentiel humain de </a:t>
          </a:r>
          <a:r>
            <a:rPr lang="fr-FR" sz="1600" b="1" dirty="0" smtClean="0">
              <a:solidFill>
                <a:srgbClr val="FF0000"/>
              </a:solidFill>
              <a:latin typeface="Times New Roman" pitchFamily="18" charset="0"/>
              <a:cs typeface="Times New Roman" pitchFamily="18" charset="0"/>
            </a:rPr>
            <a:t>1330</a:t>
          </a:r>
          <a:r>
            <a:rPr lang="fr-FR" sz="1600" b="1" dirty="0" smtClean="0">
              <a:latin typeface="Times New Roman" pitchFamily="18" charset="0"/>
              <a:cs typeface="Times New Roman" pitchFamily="18" charset="0"/>
            </a:rPr>
            <a:t> </a:t>
          </a:r>
          <a:r>
            <a:rPr lang="fr-FR" sz="1600" b="0" dirty="0" smtClean="0">
              <a:latin typeface="Times New Roman" pitchFamily="18" charset="0"/>
              <a:cs typeface="Times New Roman" pitchFamily="18" charset="0"/>
            </a:rPr>
            <a:t>agents</a:t>
          </a:r>
          <a:r>
            <a:rPr lang="fr-FR" sz="1600" dirty="0" smtClean="0">
              <a:latin typeface="Times New Roman" pitchFamily="18" charset="0"/>
              <a:cs typeface="Times New Roman" pitchFamily="18" charset="0"/>
            </a:rPr>
            <a:t> dont </a:t>
          </a:r>
          <a:r>
            <a:rPr lang="fr-FR" sz="1600" b="1" dirty="0" smtClean="0">
              <a:solidFill>
                <a:srgbClr val="FF0000"/>
              </a:solidFill>
              <a:latin typeface="Times New Roman" pitchFamily="18" charset="0"/>
              <a:cs typeface="Times New Roman" pitchFamily="18" charset="0"/>
            </a:rPr>
            <a:t>910 </a:t>
          </a:r>
          <a:r>
            <a:rPr lang="fr-FR" sz="1600" dirty="0" smtClean="0">
              <a:latin typeface="Times New Roman" pitchFamily="18" charset="0"/>
              <a:cs typeface="Times New Roman" pitchFamily="18" charset="0"/>
            </a:rPr>
            <a:t>universitaires,</a:t>
          </a:r>
          <a:endParaRPr lang="fr-FR" sz="1600" dirty="0">
            <a:latin typeface="Times New Roman" pitchFamily="18" charset="0"/>
            <a:cs typeface="Times New Roman" pitchFamily="18" charset="0"/>
          </a:endParaRPr>
        </a:p>
      </dgm:t>
    </dgm:pt>
    <dgm:pt modelId="{99C592F8-88A5-4516-B298-F69B56896EB5}" type="parTrans" cxnId="{7DCF9B79-5220-41DB-B131-3269358DD2F1}">
      <dgm:prSet/>
      <dgm:spPr/>
      <dgm:t>
        <a:bodyPr/>
        <a:lstStyle/>
        <a:p>
          <a:endParaRPr lang="fr-FR" dirty="0"/>
        </a:p>
      </dgm:t>
    </dgm:pt>
    <dgm:pt modelId="{97EE45D9-2908-437E-8B2A-9126DFC0E05B}" type="sibTrans" cxnId="{7DCF9B79-5220-41DB-B131-3269358DD2F1}">
      <dgm:prSet/>
      <dgm:spPr/>
      <dgm:t>
        <a:bodyPr/>
        <a:lstStyle/>
        <a:p>
          <a:endParaRPr lang="fr-FR"/>
        </a:p>
      </dgm:t>
    </dgm:pt>
    <dgm:pt modelId="{0D75C353-C5B1-4DE4-AF27-849D4C0E4074}">
      <dgm:prSet phldrT="[Texte]" custT="1"/>
      <dgm:spPr/>
      <dgm:t>
        <a:bodyPr/>
        <a:lstStyle/>
        <a:p>
          <a:pPr defTabSz="400050">
            <a:lnSpc>
              <a:spcPct val="90000"/>
            </a:lnSpc>
            <a:spcBef>
              <a:spcPct val="0"/>
            </a:spcBef>
            <a:spcAft>
              <a:spcPct val="35000"/>
            </a:spcAft>
          </a:pPr>
          <a:r>
            <a:rPr lang="fr-FR" sz="1600" dirty="0" smtClean="0">
              <a:latin typeface="Times New Roman" pitchFamily="18" charset="0"/>
              <a:cs typeface="Times New Roman" pitchFamily="18" charset="0"/>
            </a:rPr>
            <a:t>Des représentations qui couvrent l’ensemble du territoire national</a:t>
          </a:r>
          <a:endParaRPr lang="fr-FR" sz="1600" dirty="0">
            <a:latin typeface="Times New Roman" pitchFamily="18" charset="0"/>
            <a:cs typeface="Times New Roman" pitchFamily="18" charset="0"/>
          </a:endParaRPr>
        </a:p>
      </dgm:t>
    </dgm:pt>
    <dgm:pt modelId="{A55B14CC-0737-4C77-9EA1-D79753BC9DF9}" type="sibTrans" cxnId="{7BDA3FB6-C179-406F-A701-EE7EDF2199C7}">
      <dgm:prSet/>
      <dgm:spPr/>
      <dgm:t>
        <a:bodyPr/>
        <a:lstStyle/>
        <a:p>
          <a:endParaRPr lang="fr-FR"/>
        </a:p>
      </dgm:t>
    </dgm:pt>
    <dgm:pt modelId="{204916B8-996F-4837-A56C-3EECE363B904}" type="parTrans" cxnId="{7BDA3FB6-C179-406F-A701-EE7EDF2199C7}">
      <dgm:prSet/>
      <dgm:spPr/>
      <dgm:t>
        <a:bodyPr/>
        <a:lstStyle/>
        <a:p>
          <a:endParaRPr lang="fr-FR" dirty="0"/>
        </a:p>
      </dgm:t>
    </dgm:pt>
    <dgm:pt modelId="{D1503609-8BD6-405C-910B-A1119992E92A}">
      <dgm:prSet custT="1"/>
      <dgm:spPr/>
      <dgm:t>
        <a:bodyPr/>
        <a:lstStyle/>
        <a:p>
          <a:r>
            <a:rPr lang="fr-FR" sz="1600" dirty="0" smtClean="0">
              <a:latin typeface="Times New Roman" pitchFamily="18" charset="0"/>
              <a:cs typeface="Times New Roman" pitchFamily="18" charset="0"/>
            </a:rPr>
            <a:t>Des moyens informatiques conséquents, intégrés en réseau sur l’ensemble des sites de l’entreprise</a:t>
          </a:r>
          <a:endParaRPr lang="fr-FR" sz="1600" dirty="0">
            <a:latin typeface="Times New Roman" pitchFamily="18" charset="0"/>
            <a:cs typeface="Times New Roman" pitchFamily="18" charset="0"/>
          </a:endParaRPr>
        </a:p>
      </dgm:t>
    </dgm:pt>
    <dgm:pt modelId="{FDD8E708-B347-4AF0-AE07-057F166D6814}" type="parTrans" cxnId="{E5FEAD25-F1F7-4795-AE22-3B43ED1BBFBD}">
      <dgm:prSet/>
      <dgm:spPr/>
      <dgm:t>
        <a:bodyPr/>
        <a:lstStyle/>
        <a:p>
          <a:endParaRPr lang="fr-FR" dirty="0"/>
        </a:p>
      </dgm:t>
    </dgm:pt>
    <dgm:pt modelId="{91A70DD0-6AFB-44A3-8615-5D58C6717F9D}" type="sibTrans" cxnId="{E5FEAD25-F1F7-4795-AE22-3B43ED1BBFBD}">
      <dgm:prSet/>
      <dgm:spPr/>
      <dgm:t>
        <a:bodyPr/>
        <a:lstStyle/>
        <a:p>
          <a:endParaRPr lang="fr-FR"/>
        </a:p>
      </dgm:t>
    </dgm:pt>
    <dgm:pt modelId="{4BEFAD88-B47F-4CAB-B579-012BC154FFDD}">
      <dgm:prSet phldrT="[Texte]" custT="1"/>
      <dgm:spPr/>
      <dgm:t>
        <a:bodyPr/>
        <a:lstStyle/>
        <a:p>
          <a:r>
            <a:rPr lang="fr-FR" sz="2000" dirty="0" smtClean="0"/>
            <a:t>13 directions générales </a:t>
          </a:r>
          <a:endParaRPr lang="fr-FR" sz="2000" dirty="0"/>
        </a:p>
      </dgm:t>
    </dgm:pt>
    <dgm:pt modelId="{039FDE6E-1D28-4F22-8B15-CDDAE1C0A2DA}" type="sibTrans" cxnId="{3F651CC7-313C-4715-B4AB-1B89E5CF28B2}">
      <dgm:prSet/>
      <dgm:spPr/>
      <dgm:t>
        <a:bodyPr/>
        <a:lstStyle/>
        <a:p>
          <a:endParaRPr lang="fr-FR"/>
        </a:p>
      </dgm:t>
    </dgm:pt>
    <dgm:pt modelId="{F050B208-D6D5-4D42-9B27-EEB23CCF54BA}" type="parTrans" cxnId="{3F651CC7-313C-4715-B4AB-1B89E5CF28B2}">
      <dgm:prSet/>
      <dgm:spPr/>
      <dgm:t>
        <a:bodyPr/>
        <a:lstStyle/>
        <a:p>
          <a:endParaRPr lang="fr-FR" dirty="0"/>
        </a:p>
      </dgm:t>
    </dgm:pt>
    <dgm:pt modelId="{7E6F2FD6-A670-446D-808B-B3271C8021CC}" type="pres">
      <dgm:prSet presAssocID="{9BECF9DB-9CF5-4947-AB11-E862EE6CDF5B}" presName="hierChild1" presStyleCnt="0">
        <dgm:presLayoutVars>
          <dgm:chPref val="1"/>
          <dgm:dir/>
          <dgm:animOne val="branch"/>
          <dgm:animLvl val="lvl"/>
          <dgm:resizeHandles/>
        </dgm:presLayoutVars>
      </dgm:prSet>
      <dgm:spPr/>
      <dgm:t>
        <a:bodyPr/>
        <a:lstStyle/>
        <a:p>
          <a:endParaRPr lang="fr-FR"/>
        </a:p>
      </dgm:t>
    </dgm:pt>
    <dgm:pt modelId="{C676FFBF-2C9B-472D-8008-B1935C2D1D63}" type="pres">
      <dgm:prSet presAssocID="{1AE120A7-15F3-4768-BD8B-D88629D9D0FF}" presName="hierRoot1" presStyleCnt="0"/>
      <dgm:spPr/>
    </dgm:pt>
    <dgm:pt modelId="{AC031DD9-97AA-4669-B79F-5106F008E24C}" type="pres">
      <dgm:prSet presAssocID="{1AE120A7-15F3-4768-BD8B-D88629D9D0FF}" presName="composite" presStyleCnt="0"/>
      <dgm:spPr/>
    </dgm:pt>
    <dgm:pt modelId="{AD9FC04C-1773-4F4D-ACFD-52810DF2232E}" type="pres">
      <dgm:prSet presAssocID="{1AE120A7-15F3-4768-BD8B-D88629D9D0FF}" presName="background" presStyleLbl="node0" presStyleIdx="0" presStyleCnt="1"/>
      <dgm:spPr/>
    </dgm:pt>
    <dgm:pt modelId="{6B3B6EFF-FD66-4065-AF6B-29A47DC15D12}" type="pres">
      <dgm:prSet presAssocID="{1AE120A7-15F3-4768-BD8B-D88629D9D0FF}" presName="text" presStyleLbl="fgAcc0" presStyleIdx="0" presStyleCnt="1">
        <dgm:presLayoutVars>
          <dgm:chPref val="3"/>
        </dgm:presLayoutVars>
      </dgm:prSet>
      <dgm:spPr/>
      <dgm:t>
        <a:bodyPr/>
        <a:lstStyle/>
        <a:p>
          <a:endParaRPr lang="fr-FR"/>
        </a:p>
      </dgm:t>
    </dgm:pt>
    <dgm:pt modelId="{F725D4CD-2863-4049-91F9-C3A1C556E7BF}" type="pres">
      <dgm:prSet presAssocID="{1AE120A7-15F3-4768-BD8B-D88629D9D0FF}" presName="hierChild2" presStyleCnt="0"/>
      <dgm:spPr/>
    </dgm:pt>
    <dgm:pt modelId="{2A8F204A-8FF4-4281-AD77-A85D7687348A}" type="pres">
      <dgm:prSet presAssocID="{204916B8-996F-4837-A56C-3EECE363B904}" presName="Name10" presStyleLbl="parChTrans1D2" presStyleIdx="0" presStyleCnt="3"/>
      <dgm:spPr/>
      <dgm:t>
        <a:bodyPr/>
        <a:lstStyle/>
        <a:p>
          <a:endParaRPr lang="fr-FR"/>
        </a:p>
      </dgm:t>
    </dgm:pt>
    <dgm:pt modelId="{9FDEE5A1-E440-40F2-ADC6-E3E54E328BB4}" type="pres">
      <dgm:prSet presAssocID="{0D75C353-C5B1-4DE4-AF27-849D4C0E4074}" presName="hierRoot2" presStyleCnt="0"/>
      <dgm:spPr/>
    </dgm:pt>
    <dgm:pt modelId="{7E7C67FE-11DC-4925-81AC-79FA158A2F75}" type="pres">
      <dgm:prSet presAssocID="{0D75C353-C5B1-4DE4-AF27-849D4C0E4074}" presName="composite2" presStyleCnt="0"/>
      <dgm:spPr/>
    </dgm:pt>
    <dgm:pt modelId="{C15F73F1-397B-4F35-90FA-8CABB4B56C74}" type="pres">
      <dgm:prSet presAssocID="{0D75C353-C5B1-4DE4-AF27-849D4C0E4074}" presName="background2" presStyleLbl="node2" presStyleIdx="0" presStyleCnt="3"/>
      <dgm:spPr/>
    </dgm:pt>
    <dgm:pt modelId="{F6948C65-458C-4BE0-82E8-8161429DBDA3}" type="pres">
      <dgm:prSet presAssocID="{0D75C353-C5B1-4DE4-AF27-849D4C0E4074}" presName="text2" presStyleLbl="fgAcc2" presStyleIdx="0" presStyleCnt="3" custScaleX="143092" custLinFactNeighborX="-20005" custLinFactNeighborY="-337">
        <dgm:presLayoutVars>
          <dgm:chPref val="3"/>
        </dgm:presLayoutVars>
      </dgm:prSet>
      <dgm:spPr/>
      <dgm:t>
        <a:bodyPr/>
        <a:lstStyle/>
        <a:p>
          <a:endParaRPr lang="fr-FR"/>
        </a:p>
      </dgm:t>
    </dgm:pt>
    <dgm:pt modelId="{D6D01BEF-EC69-4039-B0FE-CC8EF1573536}" type="pres">
      <dgm:prSet presAssocID="{0D75C353-C5B1-4DE4-AF27-849D4C0E4074}" presName="hierChild3" presStyleCnt="0"/>
      <dgm:spPr/>
    </dgm:pt>
    <dgm:pt modelId="{74C2B9C7-A412-4011-AA07-B1C22EE8F320}" type="pres">
      <dgm:prSet presAssocID="{F050B208-D6D5-4D42-9B27-EEB23CCF54BA}" presName="Name17" presStyleLbl="parChTrans1D3" presStyleIdx="0" presStyleCnt="2"/>
      <dgm:spPr/>
      <dgm:t>
        <a:bodyPr/>
        <a:lstStyle/>
        <a:p>
          <a:endParaRPr lang="fr-FR"/>
        </a:p>
      </dgm:t>
    </dgm:pt>
    <dgm:pt modelId="{330526C3-B16D-4683-9EEE-1D0C9927DB0A}" type="pres">
      <dgm:prSet presAssocID="{4BEFAD88-B47F-4CAB-B579-012BC154FFDD}" presName="hierRoot3" presStyleCnt="0"/>
      <dgm:spPr/>
    </dgm:pt>
    <dgm:pt modelId="{20DE425E-70C0-4DC5-B312-E8EAED15E0C9}" type="pres">
      <dgm:prSet presAssocID="{4BEFAD88-B47F-4CAB-B579-012BC154FFDD}" presName="composite3" presStyleCnt="0"/>
      <dgm:spPr/>
    </dgm:pt>
    <dgm:pt modelId="{0B118053-2DB2-4518-85C7-57E0F309C3ED}" type="pres">
      <dgm:prSet presAssocID="{4BEFAD88-B47F-4CAB-B579-012BC154FFDD}" presName="background3" presStyleLbl="node3" presStyleIdx="0" presStyleCnt="2"/>
      <dgm:spPr/>
    </dgm:pt>
    <dgm:pt modelId="{F948EEC2-F525-4989-B1D4-16513856409C}" type="pres">
      <dgm:prSet presAssocID="{4BEFAD88-B47F-4CAB-B579-012BC154FFDD}" presName="text3" presStyleLbl="fgAcc3" presStyleIdx="0" presStyleCnt="2">
        <dgm:presLayoutVars>
          <dgm:chPref val="3"/>
        </dgm:presLayoutVars>
      </dgm:prSet>
      <dgm:spPr/>
      <dgm:t>
        <a:bodyPr/>
        <a:lstStyle/>
        <a:p>
          <a:endParaRPr lang="fr-FR"/>
        </a:p>
      </dgm:t>
    </dgm:pt>
    <dgm:pt modelId="{F5F63271-21B4-4448-87BC-44C9CFC08EA3}" type="pres">
      <dgm:prSet presAssocID="{4BEFAD88-B47F-4CAB-B579-012BC154FFDD}" presName="hierChild4" presStyleCnt="0"/>
      <dgm:spPr/>
    </dgm:pt>
    <dgm:pt modelId="{B07D3F8B-6C84-4429-B00E-971EE5E826A3}" type="pres">
      <dgm:prSet presAssocID="{FF5A107D-0C85-4BD5-80C8-9C5272201F3B}" presName="Name17" presStyleLbl="parChTrans1D3" presStyleIdx="1" presStyleCnt="2"/>
      <dgm:spPr/>
      <dgm:t>
        <a:bodyPr/>
        <a:lstStyle/>
        <a:p>
          <a:endParaRPr lang="fr-FR"/>
        </a:p>
      </dgm:t>
    </dgm:pt>
    <dgm:pt modelId="{E3F066A5-CF86-42C4-BB63-164898D34763}" type="pres">
      <dgm:prSet presAssocID="{5D4E2961-8392-4BE1-883D-8DBCF2ED59DE}" presName="hierRoot3" presStyleCnt="0"/>
      <dgm:spPr/>
    </dgm:pt>
    <dgm:pt modelId="{91AA52FC-281F-4B0A-84FC-726EB3D38F54}" type="pres">
      <dgm:prSet presAssocID="{5D4E2961-8392-4BE1-883D-8DBCF2ED59DE}" presName="composite3" presStyleCnt="0"/>
      <dgm:spPr/>
    </dgm:pt>
    <dgm:pt modelId="{A7C0EBA6-B5D3-40B9-ADB5-7F1786EE2D3F}" type="pres">
      <dgm:prSet presAssocID="{5D4E2961-8392-4BE1-883D-8DBCF2ED59DE}" presName="background3" presStyleLbl="node3" presStyleIdx="1" presStyleCnt="2"/>
      <dgm:spPr/>
    </dgm:pt>
    <dgm:pt modelId="{190AD1E7-2432-4F38-B804-85D0A7EE1987}" type="pres">
      <dgm:prSet presAssocID="{5D4E2961-8392-4BE1-883D-8DBCF2ED59DE}" presName="text3" presStyleLbl="fgAcc3" presStyleIdx="1" presStyleCnt="2">
        <dgm:presLayoutVars>
          <dgm:chPref val="3"/>
        </dgm:presLayoutVars>
      </dgm:prSet>
      <dgm:spPr/>
      <dgm:t>
        <a:bodyPr/>
        <a:lstStyle/>
        <a:p>
          <a:endParaRPr lang="fr-FR"/>
        </a:p>
      </dgm:t>
    </dgm:pt>
    <dgm:pt modelId="{A0D4B5A7-7266-4402-9620-5C27690DF293}" type="pres">
      <dgm:prSet presAssocID="{5D4E2961-8392-4BE1-883D-8DBCF2ED59DE}" presName="hierChild4" presStyleCnt="0"/>
      <dgm:spPr/>
    </dgm:pt>
    <dgm:pt modelId="{D6B6459F-4F0B-4723-BAEA-F7938D4A73A4}" type="pres">
      <dgm:prSet presAssocID="{FDD8E708-B347-4AF0-AE07-057F166D6814}" presName="Name10" presStyleLbl="parChTrans1D2" presStyleIdx="1" presStyleCnt="3"/>
      <dgm:spPr/>
      <dgm:t>
        <a:bodyPr/>
        <a:lstStyle/>
        <a:p>
          <a:endParaRPr lang="fr-FR"/>
        </a:p>
      </dgm:t>
    </dgm:pt>
    <dgm:pt modelId="{A6DBF11A-04C7-40E7-9D48-4386C2BFCAE8}" type="pres">
      <dgm:prSet presAssocID="{D1503609-8BD6-405C-910B-A1119992E92A}" presName="hierRoot2" presStyleCnt="0"/>
      <dgm:spPr/>
    </dgm:pt>
    <dgm:pt modelId="{79E71CE2-86BF-4B22-8032-AFCB7BD0554E}" type="pres">
      <dgm:prSet presAssocID="{D1503609-8BD6-405C-910B-A1119992E92A}" presName="composite2" presStyleCnt="0"/>
      <dgm:spPr/>
    </dgm:pt>
    <dgm:pt modelId="{A83DD377-421C-48ED-AACA-79477F3AB585}" type="pres">
      <dgm:prSet presAssocID="{D1503609-8BD6-405C-910B-A1119992E92A}" presName="background2" presStyleLbl="node2" presStyleIdx="1" presStyleCnt="3"/>
      <dgm:spPr/>
    </dgm:pt>
    <dgm:pt modelId="{C0937358-B1D1-43A9-8EC5-54904F18C910}" type="pres">
      <dgm:prSet presAssocID="{D1503609-8BD6-405C-910B-A1119992E92A}" presName="text2" presStyleLbl="fgAcc2" presStyleIdx="1" presStyleCnt="3" custScaleX="137532" custLinFactNeighborX="-16753" custLinFactNeighborY="-337">
        <dgm:presLayoutVars>
          <dgm:chPref val="3"/>
        </dgm:presLayoutVars>
      </dgm:prSet>
      <dgm:spPr/>
      <dgm:t>
        <a:bodyPr/>
        <a:lstStyle/>
        <a:p>
          <a:endParaRPr lang="fr-FR"/>
        </a:p>
      </dgm:t>
    </dgm:pt>
    <dgm:pt modelId="{F4BD8702-DB62-44B4-A5C8-FD7B51DD3EED}" type="pres">
      <dgm:prSet presAssocID="{D1503609-8BD6-405C-910B-A1119992E92A}" presName="hierChild3" presStyleCnt="0"/>
      <dgm:spPr/>
    </dgm:pt>
    <dgm:pt modelId="{3323F88B-4E68-4D87-8BBB-6B66EE915678}" type="pres">
      <dgm:prSet presAssocID="{99C592F8-88A5-4516-B298-F69B56896EB5}" presName="Name10" presStyleLbl="parChTrans1D2" presStyleIdx="2" presStyleCnt="3"/>
      <dgm:spPr/>
      <dgm:t>
        <a:bodyPr/>
        <a:lstStyle/>
        <a:p>
          <a:endParaRPr lang="fr-FR"/>
        </a:p>
      </dgm:t>
    </dgm:pt>
    <dgm:pt modelId="{084A465B-7822-4F4E-B247-7D894EBDBD54}" type="pres">
      <dgm:prSet presAssocID="{46927CD8-7FB9-461C-A638-96F9FC9CC911}" presName="hierRoot2" presStyleCnt="0"/>
      <dgm:spPr/>
    </dgm:pt>
    <dgm:pt modelId="{D930A693-2510-4311-97C7-88B7D66A4175}" type="pres">
      <dgm:prSet presAssocID="{46927CD8-7FB9-461C-A638-96F9FC9CC911}" presName="composite2" presStyleCnt="0"/>
      <dgm:spPr/>
    </dgm:pt>
    <dgm:pt modelId="{643694CE-DFBF-465D-A845-56C3DA68D22F}" type="pres">
      <dgm:prSet presAssocID="{46927CD8-7FB9-461C-A638-96F9FC9CC911}" presName="background2" presStyleLbl="node2" presStyleIdx="2" presStyleCnt="3"/>
      <dgm:spPr/>
    </dgm:pt>
    <dgm:pt modelId="{FC3458E9-C47D-4F10-9DEA-034873C037C8}" type="pres">
      <dgm:prSet presAssocID="{46927CD8-7FB9-461C-A638-96F9FC9CC911}" presName="text2" presStyleLbl="fgAcc2" presStyleIdx="2" presStyleCnt="3" custScaleX="125953" custLinFactNeighborX="-11861" custLinFactNeighborY="-337">
        <dgm:presLayoutVars>
          <dgm:chPref val="3"/>
        </dgm:presLayoutVars>
      </dgm:prSet>
      <dgm:spPr/>
      <dgm:t>
        <a:bodyPr/>
        <a:lstStyle/>
        <a:p>
          <a:endParaRPr lang="fr-FR"/>
        </a:p>
      </dgm:t>
    </dgm:pt>
    <dgm:pt modelId="{6F40DEBF-E3F9-476E-AB4E-DC58DDFBB231}" type="pres">
      <dgm:prSet presAssocID="{46927CD8-7FB9-461C-A638-96F9FC9CC911}" presName="hierChild3" presStyleCnt="0"/>
      <dgm:spPr/>
    </dgm:pt>
  </dgm:ptLst>
  <dgm:cxnLst>
    <dgm:cxn modelId="{65B8B3E9-F88C-4C70-87BE-45C237875326}" srcId="{0D75C353-C5B1-4DE4-AF27-849D4C0E4074}" destId="{5D4E2961-8392-4BE1-883D-8DBCF2ED59DE}" srcOrd="1" destOrd="0" parTransId="{FF5A107D-0C85-4BD5-80C8-9C5272201F3B}" sibTransId="{207DC55E-AA20-410C-8679-EB7DE37C626F}"/>
    <dgm:cxn modelId="{1B278857-3DB8-44C8-BFA3-3EB40E05EA8A}" type="presOf" srcId="{F050B208-D6D5-4D42-9B27-EEB23CCF54BA}" destId="{74C2B9C7-A412-4011-AA07-B1C22EE8F320}" srcOrd="0" destOrd="0" presId="urn:microsoft.com/office/officeart/2005/8/layout/hierarchy1"/>
    <dgm:cxn modelId="{75F647A5-0AD2-4260-A27B-5B46001FCD60}" type="presOf" srcId="{99C592F8-88A5-4516-B298-F69B56896EB5}" destId="{3323F88B-4E68-4D87-8BBB-6B66EE915678}" srcOrd="0" destOrd="0" presId="urn:microsoft.com/office/officeart/2005/8/layout/hierarchy1"/>
    <dgm:cxn modelId="{7DCF9B79-5220-41DB-B131-3269358DD2F1}" srcId="{1AE120A7-15F3-4768-BD8B-D88629D9D0FF}" destId="{46927CD8-7FB9-461C-A638-96F9FC9CC911}" srcOrd="2" destOrd="0" parTransId="{99C592F8-88A5-4516-B298-F69B56896EB5}" sibTransId="{97EE45D9-2908-437E-8B2A-9126DFC0E05B}"/>
    <dgm:cxn modelId="{938BDF74-4982-40B1-A2F8-3AA13A1F15C1}" type="presOf" srcId="{5D4E2961-8392-4BE1-883D-8DBCF2ED59DE}" destId="{190AD1E7-2432-4F38-B804-85D0A7EE1987}" srcOrd="0" destOrd="0" presId="urn:microsoft.com/office/officeart/2005/8/layout/hierarchy1"/>
    <dgm:cxn modelId="{2225E893-E67D-44EA-98F7-02C3FCE25709}" type="presOf" srcId="{FF5A107D-0C85-4BD5-80C8-9C5272201F3B}" destId="{B07D3F8B-6C84-4429-B00E-971EE5E826A3}" srcOrd="0" destOrd="0" presId="urn:microsoft.com/office/officeart/2005/8/layout/hierarchy1"/>
    <dgm:cxn modelId="{E5FEAD25-F1F7-4795-AE22-3B43ED1BBFBD}" srcId="{1AE120A7-15F3-4768-BD8B-D88629D9D0FF}" destId="{D1503609-8BD6-405C-910B-A1119992E92A}" srcOrd="1" destOrd="0" parTransId="{FDD8E708-B347-4AF0-AE07-057F166D6814}" sibTransId="{91A70DD0-6AFB-44A3-8615-5D58C6717F9D}"/>
    <dgm:cxn modelId="{7BDA3FB6-C179-406F-A701-EE7EDF2199C7}" srcId="{1AE120A7-15F3-4768-BD8B-D88629D9D0FF}" destId="{0D75C353-C5B1-4DE4-AF27-849D4C0E4074}" srcOrd="0" destOrd="0" parTransId="{204916B8-996F-4837-A56C-3EECE363B904}" sibTransId="{A55B14CC-0737-4C77-9EA1-D79753BC9DF9}"/>
    <dgm:cxn modelId="{64DF08CD-C685-423F-9FA7-60F83F973218}" type="presOf" srcId="{0D75C353-C5B1-4DE4-AF27-849D4C0E4074}" destId="{F6948C65-458C-4BE0-82E8-8161429DBDA3}" srcOrd="0" destOrd="0" presId="urn:microsoft.com/office/officeart/2005/8/layout/hierarchy1"/>
    <dgm:cxn modelId="{F582D97D-FD13-42AC-8E8E-133E0E911135}" type="presOf" srcId="{FDD8E708-B347-4AF0-AE07-057F166D6814}" destId="{D6B6459F-4F0B-4723-BAEA-F7938D4A73A4}" srcOrd="0" destOrd="0" presId="urn:microsoft.com/office/officeart/2005/8/layout/hierarchy1"/>
    <dgm:cxn modelId="{62941B32-D4C4-47CE-BA66-E48FE34B7EE4}" type="presOf" srcId="{4BEFAD88-B47F-4CAB-B579-012BC154FFDD}" destId="{F948EEC2-F525-4989-B1D4-16513856409C}" srcOrd="0" destOrd="0" presId="urn:microsoft.com/office/officeart/2005/8/layout/hierarchy1"/>
    <dgm:cxn modelId="{27451A69-D877-48C3-BE62-15CA26FADD6F}" type="presOf" srcId="{46927CD8-7FB9-461C-A638-96F9FC9CC911}" destId="{FC3458E9-C47D-4F10-9DEA-034873C037C8}" srcOrd="0" destOrd="0" presId="urn:microsoft.com/office/officeart/2005/8/layout/hierarchy1"/>
    <dgm:cxn modelId="{EE6663FD-A111-4DBB-8A4D-54EF34BB5E03}" type="presOf" srcId="{9BECF9DB-9CF5-4947-AB11-E862EE6CDF5B}" destId="{7E6F2FD6-A670-446D-808B-B3271C8021CC}" srcOrd="0" destOrd="0" presId="urn:microsoft.com/office/officeart/2005/8/layout/hierarchy1"/>
    <dgm:cxn modelId="{1F8F2D8F-CF13-4804-9D52-2785AA63A829}" type="presOf" srcId="{D1503609-8BD6-405C-910B-A1119992E92A}" destId="{C0937358-B1D1-43A9-8EC5-54904F18C910}" srcOrd="0" destOrd="0" presId="urn:microsoft.com/office/officeart/2005/8/layout/hierarchy1"/>
    <dgm:cxn modelId="{90DFA6ED-E6D9-44D6-BD56-3BE699021F6C}" type="presOf" srcId="{204916B8-996F-4837-A56C-3EECE363B904}" destId="{2A8F204A-8FF4-4281-AD77-A85D7687348A}" srcOrd="0" destOrd="0" presId="urn:microsoft.com/office/officeart/2005/8/layout/hierarchy1"/>
    <dgm:cxn modelId="{D212AF35-9A40-4E87-833B-0A83CB29DFDB}" srcId="{9BECF9DB-9CF5-4947-AB11-E862EE6CDF5B}" destId="{1AE120A7-15F3-4768-BD8B-D88629D9D0FF}" srcOrd="0" destOrd="0" parTransId="{E30B4AC0-B3BC-4BBE-BC5B-FAB3766D75E0}" sibTransId="{7D213039-BBB3-4713-8B44-275384309B4E}"/>
    <dgm:cxn modelId="{D467750D-86BE-4404-9148-91623429DB04}" type="presOf" srcId="{1AE120A7-15F3-4768-BD8B-D88629D9D0FF}" destId="{6B3B6EFF-FD66-4065-AF6B-29A47DC15D12}" srcOrd="0" destOrd="0" presId="urn:microsoft.com/office/officeart/2005/8/layout/hierarchy1"/>
    <dgm:cxn modelId="{3F651CC7-313C-4715-B4AB-1B89E5CF28B2}" srcId="{0D75C353-C5B1-4DE4-AF27-849D4C0E4074}" destId="{4BEFAD88-B47F-4CAB-B579-012BC154FFDD}" srcOrd="0" destOrd="0" parTransId="{F050B208-D6D5-4D42-9B27-EEB23CCF54BA}" sibTransId="{039FDE6E-1D28-4F22-8B15-CDDAE1C0A2DA}"/>
    <dgm:cxn modelId="{13793728-2953-45A0-A6F5-75DAFEDBA066}" type="presParOf" srcId="{7E6F2FD6-A670-446D-808B-B3271C8021CC}" destId="{C676FFBF-2C9B-472D-8008-B1935C2D1D63}" srcOrd="0" destOrd="0" presId="urn:microsoft.com/office/officeart/2005/8/layout/hierarchy1"/>
    <dgm:cxn modelId="{0E618F96-2E07-4C1E-B917-EEF21AB10F26}" type="presParOf" srcId="{C676FFBF-2C9B-472D-8008-B1935C2D1D63}" destId="{AC031DD9-97AA-4669-B79F-5106F008E24C}" srcOrd="0" destOrd="0" presId="urn:microsoft.com/office/officeart/2005/8/layout/hierarchy1"/>
    <dgm:cxn modelId="{E5489B38-354B-4153-8462-1B59E991B2BB}" type="presParOf" srcId="{AC031DD9-97AA-4669-B79F-5106F008E24C}" destId="{AD9FC04C-1773-4F4D-ACFD-52810DF2232E}" srcOrd="0" destOrd="0" presId="urn:microsoft.com/office/officeart/2005/8/layout/hierarchy1"/>
    <dgm:cxn modelId="{DC073375-8385-4EA5-9A7F-732D8B9C6209}" type="presParOf" srcId="{AC031DD9-97AA-4669-B79F-5106F008E24C}" destId="{6B3B6EFF-FD66-4065-AF6B-29A47DC15D12}" srcOrd="1" destOrd="0" presId="urn:microsoft.com/office/officeart/2005/8/layout/hierarchy1"/>
    <dgm:cxn modelId="{37FC7674-EBD7-45B6-AE5F-AFAF43D40642}" type="presParOf" srcId="{C676FFBF-2C9B-472D-8008-B1935C2D1D63}" destId="{F725D4CD-2863-4049-91F9-C3A1C556E7BF}" srcOrd="1" destOrd="0" presId="urn:microsoft.com/office/officeart/2005/8/layout/hierarchy1"/>
    <dgm:cxn modelId="{121483CC-F329-478B-9896-1E8D147269FA}" type="presParOf" srcId="{F725D4CD-2863-4049-91F9-C3A1C556E7BF}" destId="{2A8F204A-8FF4-4281-AD77-A85D7687348A}" srcOrd="0" destOrd="0" presId="urn:microsoft.com/office/officeart/2005/8/layout/hierarchy1"/>
    <dgm:cxn modelId="{D2DF9BDF-A291-4069-A663-E2257DCB3FEB}" type="presParOf" srcId="{F725D4CD-2863-4049-91F9-C3A1C556E7BF}" destId="{9FDEE5A1-E440-40F2-ADC6-E3E54E328BB4}" srcOrd="1" destOrd="0" presId="urn:microsoft.com/office/officeart/2005/8/layout/hierarchy1"/>
    <dgm:cxn modelId="{003443AD-2A7B-41F2-9260-AA6EB89293C9}" type="presParOf" srcId="{9FDEE5A1-E440-40F2-ADC6-E3E54E328BB4}" destId="{7E7C67FE-11DC-4925-81AC-79FA158A2F75}" srcOrd="0" destOrd="0" presId="urn:microsoft.com/office/officeart/2005/8/layout/hierarchy1"/>
    <dgm:cxn modelId="{AD7AAA4D-7222-4B53-A978-AF0680B49391}" type="presParOf" srcId="{7E7C67FE-11DC-4925-81AC-79FA158A2F75}" destId="{C15F73F1-397B-4F35-90FA-8CABB4B56C74}" srcOrd="0" destOrd="0" presId="urn:microsoft.com/office/officeart/2005/8/layout/hierarchy1"/>
    <dgm:cxn modelId="{DF837441-4351-42A3-A463-E915A28A80CD}" type="presParOf" srcId="{7E7C67FE-11DC-4925-81AC-79FA158A2F75}" destId="{F6948C65-458C-4BE0-82E8-8161429DBDA3}" srcOrd="1" destOrd="0" presId="urn:microsoft.com/office/officeart/2005/8/layout/hierarchy1"/>
    <dgm:cxn modelId="{4B23B9C1-9D9C-4D27-9E39-6ECA85705C43}" type="presParOf" srcId="{9FDEE5A1-E440-40F2-ADC6-E3E54E328BB4}" destId="{D6D01BEF-EC69-4039-B0FE-CC8EF1573536}" srcOrd="1" destOrd="0" presId="urn:microsoft.com/office/officeart/2005/8/layout/hierarchy1"/>
    <dgm:cxn modelId="{530076C8-BCB6-4D25-910A-85CE0CAA91E7}" type="presParOf" srcId="{D6D01BEF-EC69-4039-B0FE-CC8EF1573536}" destId="{74C2B9C7-A412-4011-AA07-B1C22EE8F320}" srcOrd="0" destOrd="0" presId="urn:microsoft.com/office/officeart/2005/8/layout/hierarchy1"/>
    <dgm:cxn modelId="{2D611D8A-A021-499E-BD48-2CD110A7A795}" type="presParOf" srcId="{D6D01BEF-EC69-4039-B0FE-CC8EF1573536}" destId="{330526C3-B16D-4683-9EEE-1D0C9927DB0A}" srcOrd="1" destOrd="0" presId="urn:microsoft.com/office/officeart/2005/8/layout/hierarchy1"/>
    <dgm:cxn modelId="{CF1EE82D-A5C8-448A-B166-BB2C912CF723}" type="presParOf" srcId="{330526C3-B16D-4683-9EEE-1D0C9927DB0A}" destId="{20DE425E-70C0-4DC5-B312-E8EAED15E0C9}" srcOrd="0" destOrd="0" presId="urn:microsoft.com/office/officeart/2005/8/layout/hierarchy1"/>
    <dgm:cxn modelId="{95C32CE3-7025-4A17-A6B6-F74BAEABB953}" type="presParOf" srcId="{20DE425E-70C0-4DC5-B312-E8EAED15E0C9}" destId="{0B118053-2DB2-4518-85C7-57E0F309C3ED}" srcOrd="0" destOrd="0" presId="urn:microsoft.com/office/officeart/2005/8/layout/hierarchy1"/>
    <dgm:cxn modelId="{86EF57BF-CA33-4B18-8E73-005E88F51F48}" type="presParOf" srcId="{20DE425E-70C0-4DC5-B312-E8EAED15E0C9}" destId="{F948EEC2-F525-4989-B1D4-16513856409C}" srcOrd="1" destOrd="0" presId="urn:microsoft.com/office/officeart/2005/8/layout/hierarchy1"/>
    <dgm:cxn modelId="{7C2A2BC4-A5A8-42B9-B3D1-D6F14645903A}" type="presParOf" srcId="{330526C3-B16D-4683-9EEE-1D0C9927DB0A}" destId="{F5F63271-21B4-4448-87BC-44C9CFC08EA3}" srcOrd="1" destOrd="0" presId="urn:microsoft.com/office/officeart/2005/8/layout/hierarchy1"/>
    <dgm:cxn modelId="{69807B99-C4CD-46C7-95A5-22BEE238D570}" type="presParOf" srcId="{D6D01BEF-EC69-4039-B0FE-CC8EF1573536}" destId="{B07D3F8B-6C84-4429-B00E-971EE5E826A3}" srcOrd="2" destOrd="0" presId="urn:microsoft.com/office/officeart/2005/8/layout/hierarchy1"/>
    <dgm:cxn modelId="{1B9A744D-3831-4DF9-B667-A179317B7ACA}" type="presParOf" srcId="{D6D01BEF-EC69-4039-B0FE-CC8EF1573536}" destId="{E3F066A5-CF86-42C4-BB63-164898D34763}" srcOrd="3" destOrd="0" presId="urn:microsoft.com/office/officeart/2005/8/layout/hierarchy1"/>
    <dgm:cxn modelId="{347591D2-7758-475D-8248-CA48BF41761A}" type="presParOf" srcId="{E3F066A5-CF86-42C4-BB63-164898D34763}" destId="{91AA52FC-281F-4B0A-84FC-726EB3D38F54}" srcOrd="0" destOrd="0" presId="urn:microsoft.com/office/officeart/2005/8/layout/hierarchy1"/>
    <dgm:cxn modelId="{F9290D12-7C69-4F55-998C-554D69EF6228}" type="presParOf" srcId="{91AA52FC-281F-4B0A-84FC-726EB3D38F54}" destId="{A7C0EBA6-B5D3-40B9-ADB5-7F1786EE2D3F}" srcOrd="0" destOrd="0" presId="urn:microsoft.com/office/officeart/2005/8/layout/hierarchy1"/>
    <dgm:cxn modelId="{3AFD8D0B-B0A2-467D-9147-CE41DF3CEC50}" type="presParOf" srcId="{91AA52FC-281F-4B0A-84FC-726EB3D38F54}" destId="{190AD1E7-2432-4F38-B804-85D0A7EE1987}" srcOrd="1" destOrd="0" presId="urn:microsoft.com/office/officeart/2005/8/layout/hierarchy1"/>
    <dgm:cxn modelId="{9BA831B8-FEE7-4CFE-98A4-09DB4334CC83}" type="presParOf" srcId="{E3F066A5-CF86-42C4-BB63-164898D34763}" destId="{A0D4B5A7-7266-4402-9620-5C27690DF293}" srcOrd="1" destOrd="0" presId="urn:microsoft.com/office/officeart/2005/8/layout/hierarchy1"/>
    <dgm:cxn modelId="{39952939-DA76-4699-83F2-C42E89519938}" type="presParOf" srcId="{F725D4CD-2863-4049-91F9-C3A1C556E7BF}" destId="{D6B6459F-4F0B-4723-BAEA-F7938D4A73A4}" srcOrd="2" destOrd="0" presId="urn:microsoft.com/office/officeart/2005/8/layout/hierarchy1"/>
    <dgm:cxn modelId="{E4EC98C3-8034-42EF-9EFB-CA1708964CB8}" type="presParOf" srcId="{F725D4CD-2863-4049-91F9-C3A1C556E7BF}" destId="{A6DBF11A-04C7-40E7-9D48-4386C2BFCAE8}" srcOrd="3" destOrd="0" presId="urn:microsoft.com/office/officeart/2005/8/layout/hierarchy1"/>
    <dgm:cxn modelId="{9B912AE8-5663-46AB-84A5-5D2B94EFD9BB}" type="presParOf" srcId="{A6DBF11A-04C7-40E7-9D48-4386C2BFCAE8}" destId="{79E71CE2-86BF-4B22-8032-AFCB7BD0554E}" srcOrd="0" destOrd="0" presId="urn:microsoft.com/office/officeart/2005/8/layout/hierarchy1"/>
    <dgm:cxn modelId="{B48941D8-9804-4BF2-A66D-FAF2C68D7A54}" type="presParOf" srcId="{79E71CE2-86BF-4B22-8032-AFCB7BD0554E}" destId="{A83DD377-421C-48ED-AACA-79477F3AB585}" srcOrd="0" destOrd="0" presId="urn:microsoft.com/office/officeart/2005/8/layout/hierarchy1"/>
    <dgm:cxn modelId="{20C8C60D-AF6C-4391-BC84-31CDDB957B8C}" type="presParOf" srcId="{79E71CE2-86BF-4B22-8032-AFCB7BD0554E}" destId="{C0937358-B1D1-43A9-8EC5-54904F18C910}" srcOrd="1" destOrd="0" presId="urn:microsoft.com/office/officeart/2005/8/layout/hierarchy1"/>
    <dgm:cxn modelId="{FC110843-5B20-464F-A40F-7DDA3A71EFC5}" type="presParOf" srcId="{A6DBF11A-04C7-40E7-9D48-4386C2BFCAE8}" destId="{F4BD8702-DB62-44B4-A5C8-FD7B51DD3EED}" srcOrd="1" destOrd="0" presId="urn:microsoft.com/office/officeart/2005/8/layout/hierarchy1"/>
    <dgm:cxn modelId="{1A4CFD0C-38F8-48FA-9543-866A7FF85200}" type="presParOf" srcId="{F725D4CD-2863-4049-91F9-C3A1C556E7BF}" destId="{3323F88B-4E68-4D87-8BBB-6B66EE915678}" srcOrd="4" destOrd="0" presId="urn:microsoft.com/office/officeart/2005/8/layout/hierarchy1"/>
    <dgm:cxn modelId="{0CBB7CE9-2A5C-4EB9-9F6C-F02A5EF2C62A}" type="presParOf" srcId="{F725D4CD-2863-4049-91F9-C3A1C556E7BF}" destId="{084A465B-7822-4F4E-B247-7D894EBDBD54}" srcOrd="5" destOrd="0" presId="urn:microsoft.com/office/officeart/2005/8/layout/hierarchy1"/>
    <dgm:cxn modelId="{14FC7277-50CF-4E4B-AB7E-C1F1DC2549E2}" type="presParOf" srcId="{084A465B-7822-4F4E-B247-7D894EBDBD54}" destId="{D930A693-2510-4311-97C7-88B7D66A4175}" srcOrd="0" destOrd="0" presId="urn:microsoft.com/office/officeart/2005/8/layout/hierarchy1"/>
    <dgm:cxn modelId="{DB96FEE3-0C96-423A-B2A2-AF2268FF847A}" type="presParOf" srcId="{D930A693-2510-4311-97C7-88B7D66A4175}" destId="{643694CE-DFBF-465D-A845-56C3DA68D22F}" srcOrd="0" destOrd="0" presId="urn:microsoft.com/office/officeart/2005/8/layout/hierarchy1"/>
    <dgm:cxn modelId="{2EAC0CCA-4A05-4650-9931-04A72C8E03E0}" type="presParOf" srcId="{D930A693-2510-4311-97C7-88B7D66A4175}" destId="{FC3458E9-C47D-4F10-9DEA-034873C037C8}" srcOrd="1" destOrd="0" presId="urn:microsoft.com/office/officeart/2005/8/layout/hierarchy1"/>
    <dgm:cxn modelId="{ACDFFFDE-9557-425F-8930-6233EB56AE7B}" type="presParOf" srcId="{084A465B-7822-4F4E-B247-7D894EBDBD54}" destId="{6F40DEBF-E3F9-476E-AB4E-DC58DDFBB231}"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8C392D8-71D7-465F-AC45-A6CE7A0308B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fr-FR"/>
        </a:p>
      </dgm:t>
    </dgm:pt>
    <dgm:pt modelId="{48C1B1DA-EC87-4802-9469-7C8F69BE7CD9}">
      <dgm:prSet phldrT="[Texte]"/>
      <dgm:spPr/>
      <dgm:t>
        <a:bodyPr/>
        <a:lstStyle/>
        <a:p>
          <a:r>
            <a:rPr lang="fr-FR" dirty="0" smtClean="0">
              <a:solidFill>
                <a:schemeClr val="tx1"/>
              </a:solidFill>
            </a:rPr>
            <a:t>Les partenaires et les clients</a:t>
          </a:r>
          <a:endParaRPr lang="fr-FR" dirty="0">
            <a:solidFill>
              <a:schemeClr val="tx1"/>
            </a:solidFill>
          </a:endParaRPr>
        </a:p>
      </dgm:t>
    </dgm:pt>
    <dgm:pt modelId="{C0D0DB77-4E42-458C-BF25-3A6F5B872D0D}" type="parTrans" cxnId="{1AE69702-66FA-4456-B073-F6DC98C12919}">
      <dgm:prSet/>
      <dgm:spPr/>
      <dgm:t>
        <a:bodyPr/>
        <a:lstStyle/>
        <a:p>
          <a:endParaRPr lang="fr-FR"/>
        </a:p>
      </dgm:t>
    </dgm:pt>
    <dgm:pt modelId="{E1A97052-38E6-4015-A009-B2F96DE22BDE}" type="sibTrans" cxnId="{1AE69702-66FA-4456-B073-F6DC98C12919}">
      <dgm:prSet/>
      <dgm:spPr/>
      <dgm:t>
        <a:bodyPr/>
        <a:lstStyle/>
        <a:p>
          <a:endParaRPr lang="fr-FR"/>
        </a:p>
      </dgm:t>
    </dgm:pt>
    <dgm:pt modelId="{2ECBF69A-4735-4200-A18C-EFB8CFC25334}">
      <dgm:prSet/>
      <dgm:spPr/>
      <dgm:t>
        <a:bodyPr/>
        <a:lstStyle/>
        <a:p>
          <a:r>
            <a:rPr lang="fr-FR" dirty="0" smtClean="0">
              <a:solidFill>
                <a:schemeClr val="tx1"/>
              </a:solidFill>
            </a:rPr>
            <a:t>Les citoyens bénéficiaires à titre individuel des aides de l’Etat au logement</a:t>
          </a:r>
          <a:endParaRPr lang="fr-FR" dirty="0">
            <a:solidFill>
              <a:schemeClr val="tx1"/>
            </a:solidFill>
          </a:endParaRPr>
        </a:p>
      </dgm:t>
    </dgm:pt>
    <dgm:pt modelId="{7F8BDB63-BD84-4434-985B-A6A53C8A8FFE}" type="parTrans" cxnId="{28D56FEC-2925-4152-A8C0-C673F024CBF8}">
      <dgm:prSet/>
      <dgm:spPr/>
      <dgm:t>
        <a:bodyPr/>
        <a:lstStyle/>
        <a:p>
          <a:endParaRPr lang="fr-FR" dirty="0"/>
        </a:p>
      </dgm:t>
    </dgm:pt>
    <dgm:pt modelId="{FE7D1E52-EC95-4EDF-B657-A72F11E08897}" type="sibTrans" cxnId="{28D56FEC-2925-4152-A8C0-C673F024CBF8}">
      <dgm:prSet/>
      <dgm:spPr/>
      <dgm:t>
        <a:bodyPr/>
        <a:lstStyle/>
        <a:p>
          <a:endParaRPr lang="fr-FR"/>
        </a:p>
      </dgm:t>
    </dgm:pt>
    <dgm:pt modelId="{FA2511AA-F79B-4826-880F-BDE16877B2BD}">
      <dgm:prSet/>
      <dgm:spPr/>
      <dgm:t>
        <a:bodyPr/>
        <a:lstStyle/>
        <a:p>
          <a:r>
            <a:rPr lang="fr-FR" dirty="0" smtClean="0">
              <a:solidFill>
                <a:schemeClr val="tx1"/>
              </a:solidFill>
            </a:rPr>
            <a:t>Les services déconcentrés du Ministère de l’Habitat et de l’Urbanisme</a:t>
          </a:r>
          <a:endParaRPr lang="fr-FR" dirty="0">
            <a:solidFill>
              <a:schemeClr val="tx1"/>
            </a:solidFill>
          </a:endParaRPr>
        </a:p>
      </dgm:t>
    </dgm:pt>
    <dgm:pt modelId="{D83074EF-AB21-4BFB-900C-A2D6FFF63C08}" type="parTrans" cxnId="{26E2B1B1-E4FB-4FE0-B7E5-E4774F48FCDF}">
      <dgm:prSet/>
      <dgm:spPr/>
      <dgm:t>
        <a:bodyPr/>
        <a:lstStyle/>
        <a:p>
          <a:endParaRPr lang="fr-FR" dirty="0"/>
        </a:p>
      </dgm:t>
    </dgm:pt>
    <dgm:pt modelId="{BB1180ED-0921-4A20-8F05-1D71232CF05C}" type="sibTrans" cxnId="{26E2B1B1-E4FB-4FE0-B7E5-E4774F48FCDF}">
      <dgm:prSet/>
      <dgm:spPr/>
      <dgm:t>
        <a:bodyPr/>
        <a:lstStyle/>
        <a:p>
          <a:endParaRPr lang="fr-FR"/>
        </a:p>
      </dgm:t>
    </dgm:pt>
    <dgm:pt modelId="{28031FE0-67F1-4C52-A507-A4CD80A1F49C}">
      <dgm:prSet/>
      <dgm:spPr/>
      <dgm:t>
        <a:bodyPr/>
        <a:lstStyle/>
        <a:p>
          <a:r>
            <a:rPr lang="fr-FR" dirty="0" smtClean="0">
              <a:solidFill>
                <a:schemeClr val="tx1"/>
              </a:solidFill>
            </a:rPr>
            <a:t>Les collectivités locales</a:t>
          </a:r>
          <a:endParaRPr lang="fr-FR" dirty="0">
            <a:solidFill>
              <a:schemeClr val="tx1"/>
            </a:solidFill>
          </a:endParaRPr>
        </a:p>
      </dgm:t>
    </dgm:pt>
    <dgm:pt modelId="{3D7DA2CA-36CB-47DE-8020-B4D7A9BB07E5}" type="parTrans" cxnId="{B1D1E253-5044-43BF-82F4-42B1CE8C0DD6}">
      <dgm:prSet/>
      <dgm:spPr/>
      <dgm:t>
        <a:bodyPr/>
        <a:lstStyle/>
        <a:p>
          <a:endParaRPr lang="fr-FR" dirty="0"/>
        </a:p>
      </dgm:t>
    </dgm:pt>
    <dgm:pt modelId="{ABA2CCDB-16D7-45DD-B8FD-4BDD8092EDAA}" type="sibTrans" cxnId="{B1D1E253-5044-43BF-82F4-42B1CE8C0DD6}">
      <dgm:prSet/>
      <dgm:spPr/>
      <dgm:t>
        <a:bodyPr/>
        <a:lstStyle/>
        <a:p>
          <a:endParaRPr lang="fr-FR"/>
        </a:p>
      </dgm:t>
    </dgm:pt>
    <dgm:pt modelId="{B6DAF52E-8225-4F16-85F2-99E2567D0CA0}">
      <dgm:prSet/>
      <dgm:spPr/>
      <dgm:t>
        <a:bodyPr/>
        <a:lstStyle/>
        <a:p>
          <a:r>
            <a:rPr lang="fr-FR" dirty="0" smtClean="0">
              <a:solidFill>
                <a:schemeClr val="tx1"/>
              </a:solidFill>
            </a:rPr>
            <a:t>Les Promoteurs publics :OPGI /AADL/(ENPI SPA), Agences Foncières, FNPOS, autres sociétés publiques de promotion  </a:t>
          </a:r>
          <a:endParaRPr lang="fr-FR" dirty="0">
            <a:solidFill>
              <a:schemeClr val="tx1"/>
            </a:solidFill>
          </a:endParaRPr>
        </a:p>
      </dgm:t>
    </dgm:pt>
    <dgm:pt modelId="{44C1BC5B-C1C9-42CA-8474-4CA47DB3D2E4}" type="parTrans" cxnId="{0BD6C010-AFE7-4AA6-901E-99C026F0CC89}">
      <dgm:prSet/>
      <dgm:spPr/>
      <dgm:t>
        <a:bodyPr/>
        <a:lstStyle/>
        <a:p>
          <a:endParaRPr lang="fr-FR" dirty="0"/>
        </a:p>
      </dgm:t>
    </dgm:pt>
    <dgm:pt modelId="{B9A66A3C-2371-44D1-852F-2CDA3F417037}" type="sibTrans" cxnId="{0BD6C010-AFE7-4AA6-901E-99C026F0CC89}">
      <dgm:prSet/>
      <dgm:spPr/>
      <dgm:t>
        <a:bodyPr/>
        <a:lstStyle/>
        <a:p>
          <a:endParaRPr lang="fr-FR"/>
        </a:p>
      </dgm:t>
    </dgm:pt>
    <dgm:pt modelId="{A2C27371-3289-47D7-A345-CCC932A9B49E}">
      <dgm:prSet/>
      <dgm:spPr/>
      <dgm:t>
        <a:bodyPr/>
        <a:lstStyle/>
        <a:p>
          <a:r>
            <a:rPr lang="fr-FR" dirty="0" smtClean="0">
              <a:solidFill>
                <a:schemeClr val="tx1"/>
              </a:solidFill>
            </a:rPr>
            <a:t>Les Promoteurs privés et les Sociétés Civiles Immobilières (S.C.I)</a:t>
          </a:r>
          <a:endParaRPr lang="fr-FR" dirty="0">
            <a:solidFill>
              <a:schemeClr val="tx1"/>
            </a:solidFill>
          </a:endParaRPr>
        </a:p>
      </dgm:t>
    </dgm:pt>
    <dgm:pt modelId="{49B3FB7D-6BF5-440B-B7F6-202349EEBCBB}" type="parTrans" cxnId="{841FECF6-7D32-4B4F-B48F-3FCF03BE67A5}">
      <dgm:prSet/>
      <dgm:spPr/>
      <dgm:t>
        <a:bodyPr/>
        <a:lstStyle/>
        <a:p>
          <a:endParaRPr lang="fr-FR" dirty="0"/>
        </a:p>
      </dgm:t>
    </dgm:pt>
    <dgm:pt modelId="{96DA6A12-631F-4560-A904-CB642CB967DA}" type="sibTrans" cxnId="{841FECF6-7D32-4B4F-B48F-3FCF03BE67A5}">
      <dgm:prSet/>
      <dgm:spPr/>
      <dgm:t>
        <a:bodyPr/>
        <a:lstStyle/>
        <a:p>
          <a:endParaRPr lang="fr-FR"/>
        </a:p>
      </dgm:t>
    </dgm:pt>
    <dgm:pt modelId="{64371B2B-7888-4E4B-8137-1E953FD6A317}">
      <dgm:prSet/>
      <dgm:spPr/>
      <dgm:t>
        <a:bodyPr/>
        <a:lstStyle/>
        <a:p>
          <a:r>
            <a:rPr lang="fr-FR" dirty="0" smtClean="0">
              <a:solidFill>
                <a:schemeClr val="tx1"/>
              </a:solidFill>
            </a:rPr>
            <a:t>Les Banques commerciales intervenant dans le crédit immobilier (CNEP, CPA, BDL, BNA, BEA, et BADR)</a:t>
          </a:r>
          <a:endParaRPr lang="fr-FR" dirty="0">
            <a:solidFill>
              <a:schemeClr val="tx1"/>
            </a:solidFill>
          </a:endParaRPr>
        </a:p>
      </dgm:t>
    </dgm:pt>
    <dgm:pt modelId="{142EAC35-79D6-4DEC-83EF-5EE81B1BD8C3}" type="parTrans" cxnId="{AC0614B8-95AC-4EB7-8706-87AED3E2D099}">
      <dgm:prSet/>
      <dgm:spPr/>
      <dgm:t>
        <a:bodyPr/>
        <a:lstStyle/>
        <a:p>
          <a:endParaRPr lang="fr-FR" dirty="0"/>
        </a:p>
      </dgm:t>
    </dgm:pt>
    <dgm:pt modelId="{88C32DA9-86AC-4B64-B9A4-C10D6C237A58}" type="sibTrans" cxnId="{AC0614B8-95AC-4EB7-8706-87AED3E2D099}">
      <dgm:prSet/>
      <dgm:spPr/>
      <dgm:t>
        <a:bodyPr/>
        <a:lstStyle/>
        <a:p>
          <a:endParaRPr lang="fr-FR"/>
        </a:p>
      </dgm:t>
    </dgm:pt>
    <dgm:pt modelId="{F52CCDB5-57D0-416E-A317-0876BC3581A7}">
      <dgm:prSet custT="1"/>
      <dgm:spPr/>
      <dgm:t>
        <a:bodyPr/>
        <a:lstStyle/>
        <a:p>
          <a:r>
            <a:rPr lang="fr-FR" sz="1200" b="0" dirty="0" smtClean="0">
              <a:solidFill>
                <a:schemeClr val="tx1"/>
              </a:solidFill>
              <a:latin typeface="Times New Roman" pitchFamily="18" charset="0"/>
              <a:cs typeface="Times New Roman" pitchFamily="18" charset="0"/>
            </a:rPr>
            <a:t>Les institutions spécialisées : (FGCMPI), (SRH), (SGCI)</a:t>
          </a:r>
          <a:endParaRPr lang="fr-FR" sz="1200" b="0" dirty="0">
            <a:solidFill>
              <a:schemeClr val="tx1"/>
            </a:solidFill>
            <a:latin typeface="Times New Roman" pitchFamily="18" charset="0"/>
            <a:cs typeface="Times New Roman" pitchFamily="18" charset="0"/>
          </a:endParaRPr>
        </a:p>
      </dgm:t>
    </dgm:pt>
    <dgm:pt modelId="{89495AC4-3CCB-49E9-8197-18D59FF5586E}" type="parTrans" cxnId="{793ECF8D-C9B7-4483-8481-95A387514BD4}">
      <dgm:prSet/>
      <dgm:spPr/>
      <dgm:t>
        <a:bodyPr/>
        <a:lstStyle/>
        <a:p>
          <a:endParaRPr lang="fr-FR" dirty="0"/>
        </a:p>
      </dgm:t>
    </dgm:pt>
    <dgm:pt modelId="{29DE611B-CF5D-4C26-9AD4-E3BF6AB17E27}" type="sibTrans" cxnId="{793ECF8D-C9B7-4483-8481-95A387514BD4}">
      <dgm:prSet/>
      <dgm:spPr/>
      <dgm:t>
        <a:bodyPr/>
        <a:lstStyle/>
        <a:p>
          <a:endParaRPr lang="fr-FR"/>
        </a:p>
      </dgm:t>
    </dgm:pt>
    <dgm:pt modelId="{F7E1FB95-8AFB-494B-AC38-1098A11D9A2E}">
      <dgm:prSet custT="1"/>
      <dgm:spPr/>
      <dgm:t>
        <a:bodyPr/>
        <a:lstStyle/>
        <a:p>
          <a:r>
            <a:rPr lang="fr-FR" sz="1100" dirty="0" smtClean="0">
              <a:solidFill>
                <a:schemeClr val="tx1"/>
              </a:solidFill>
            </a:rPr>
            <a:t>Les fonds de développement et les organismes multilatéraux et de coopération.</a:t>
          </a:r>
          <a:endParaRPr lang="fr-FR" sz="1100" dirty="0">
            <a:solidFill>
              <a:schemeClr val="tx1"/>
            </a:solidFill>
          </a:endParaRPr>
        </a:p>
      </dgm:t>
    </dgm:pt>
    <dgm:pt modelId="{C2E046A5-C6F4-477C-BB80-E64AA5023B9B}" type="parTrans" cxnId="{55968D09-1951-4C45-BB54-A19B8C8704DF}">
      <dgm:prSet/>
      <dgm:spPr/>
      <dgm:t>
        <a:bodyPr/>
        <a:lstStyle/>
        <a:p>
          <a:endParaRPr lang="fr-FR" dirty="0"/>
        </a:p>
      </dgm:t>
    </dgm:pt>
    <dgm:pt modelId="{606CB826-B479-46B7-94D6-AABDCFF98E6E}" type="sibTrans" cxnId="{55968D09-1951-4C45-BB54-A19B8C8704DF}">
      <dgm:prSet/>
      <dgm:spPr/>
      <dgm:t>
        <a:bodyPr/>
        <a:lstStyle/>
        <a:p>
          <a:endParaRPr lang="fr-FR"/>
        </a:p>
      </dgm:t>
    </dgm:pt>
    <dgm:pt modelId="{1F1632D1-E73A-444A-BABD-F39A682FF3FC}" type="pres">
      <dgm:prSet presAssocID="{E8C392D8-71D7-465F-AC45-A6CE7A0308B8}" presName="cycle" presStyleCnt="0">
        <dgm:presLayoutVars>
          <dgm:chMax val="1"/>
          <dgm:dir/>
          <dgm:animLvl val="ctr"/>
          <dgm:resizeHandles val="exact"/>
        </dgm:presLayoutVars>
      </dgm:prSet>
      <dgm:spPr/>
      <dgm:t>
        <a:bodyPr/>
        <a:lstStyle/>
        <a:p>
          <a:endParaRPr lang="fr-FR"/>
        </a:p>
      </dgm:t>
    </dgm:pt>
    <dgm:pt modelId="{45F8E0F1-C177-404C-BAF9-0F31D91E3CD5}" type="pres">
      <dgm:prSet presAssocID="{48C1B1DA-EC87-4802-9469-7C8F69BE7CD9}" presName="centerShape" presStyleLbl="node0" presStyleIdx="0" presStyleCnt="1"/>
      <dgm:spPr/>
      <dgm:t>
        <a:bodyPr/>
        <a:lstStyle/>
        <a:p>
          <a:endParaRPr lang="fr-FR"/>
        </a:p>
      </dgm:t>
    </dgm:pt>
    <dgm:pt modelId="{C5E5721F-416C-4D0A-B495-59D45D5E4886}" type="pres">
      <dgm:prSet presAssocID="{C2E046A5-C6F4-477C-BB80-E64AA5023B9B}" presName="parTrans" presStyleLbl="bgSibTrans2D1" presStyleIdx="0" presStyleCnt="8"/>
      <dgm:spPr/>
      <dgm:t>
        <a:bodyPr/>
        <a:lstStyle/>
        <a:p>
          <a:endParaRPr lang="fr-FR"/>
        </a:p>
      </dgm:t>
    </dgm:pt>
    <dgm:pt modelId="{A2872E25-BF1B-4B00-AACB-E8429FD1B15D}" type="pres">
      <dgm:prSet presAssocID="{F7E1FB95-8AFB-494B-AC38-1098A11D9A2E}" presName="node" presStyleLbl="node1" presStyleIdx="0" presStyleCnt="8">
        <dgm:presLayoutVars>
          <dgm:bulletEnabled val="1"/>
        </dgm:presLayoutVars>
      </dgm:prSet>
      <dgm:spPr/>
      <dgm:t>
        <a:bodyPr/>
        <a:lstStyle/>
        <a:p>
          <a:endParaRPr lang="fr-FR"/>
        </a:p>
      </dgm:t>
    </dgm:pt>
    <dgm:pt modelId="{30D27159-1434-4F27-AF9A-4B1F47FC3BE9}" type="pres">
      <dgm:prSet presAssocID="{44C1BC5B-C1C9-42CA-8474-4CA47DB3D2E4}" presName="parTrans" presStyleLbl="bgSibTrans2D1" presStyleIdx="1" presStyleCnt="8"/>
      <dgm:spPr/>
      <dgm:t>
        <a:bodyPr/>
        <a:lstStyle/>
        <a:p>
          <a:endParaRPr lang="fr-FR"/>
        </a:p>
      </dgm:t>
    </dgm:pt>
    <dgm:pt modelId="{9F30C88C-0AB9-474E-8832-33902465B849}" type="pres">
      <dgm:prSet presAssocID="{B6DAF52E-8225-4F16-85F2-99E2567D0CA0}" presName="node" presStyleLbl="node1" presStyleIdx="1" presStyleCnt="8">
        <dgm:presLayoutVars>
          <dgm:bulletEnabled val="1"/>
        </dgm:presLayoutVars>
      </dgm:prSet>
      <dgm:spPr/>
      <dgm:t>
        <a:bodyPr/>
        <a:lstStyle/>
        <a:p>
          <a:endParaRPr lang="fr-FR"/>
        </a:p>
      </dgm:t>
    </dgm:pt>
    <dgm:pt modelId="{B7AB7682-850A-45BF-BC8B-293AC3B99A2B}" type="pres">
      <dgm:prSet presAssocID="{D83074EF-AB21-4BFB-900C-A2D6FFF63C08}" presName="parTrans" presStyleLbl="bgSibTrans2D1" presStyleIdx="2" presStyleCnt="8"/>
      <dgm:spPr/>
      <dgm:t>
        <a:bodyPr/>
        <a:lstStyle/>
        <a:p>
          <a:endParaRPr lang="fr-FR"/>
        </a:p>
      </dgm:t>
    </dgm:pt>
    <dgm:pt modelId="{E2862A6F-C354-43E3-A3BC-1003E4113FD2}" type="pres">
      <dgm:prSet presAssocID="{FA2511AA-F79B-4826-880F-BDE16877B2BD}" presName="node" presStyleLbl="node1" presStyleIdx="2" presStyleCnt="8">
        <dgm:presLayoutVars>
          <dgm:bulletEnabled val="1"/>
        </dgm:presLayoutVars>
      </dgm:prSet>
      <dgm:spPr/>
      <dgm:t>
        <a:bodyPr/>
        <a:lstStyle/>
        <a:p>
          <a:endParaRPr lang="fr-FR"/>
        </a:p>
      </dgm:t>
    </dgm:pt>
    <dgm:pt modelId="{CA174FCB-FD76-4807-B46A-394A2200582B}" type="pres">
      <dgm:prSet presAssocID="{7F8BDB63-BD84-4434-985B-A6A53C8A8FFE}" presName="parTrans" presStyleLbl="bgSibTrans2D1" presStyleIdx="3" presStyleCnt="8"/>
      <dgm:spPr/>
      <dgm:t>
        <a:bodyPr/>
        <a:lstStyle/>
        <a:p>
          <a:endParaRPr lang="fr-FR"/>
        </a:p>
      </dgm:t>
    </dgm:pt>
    <dgm:pt modelId="{CE4A447F-6755-4140-BD9C-B0FD767333B2}" type="pres">
      <dgm:prSet presAssocID="{2ECBF69A-4735-4200-A18C-EFB8CFC25334}" presName="node" presStyleLbl="node1" presStyleIdx="3" presStyleCnt="8">
        <dgm:presLayoutVars>
          <dgm:bulletEnabled val="1"/>
        </dgm:presLayoutVars>
      </dgm:prSet>
      <dgm:spPr/>
      <dgm:t>
        <a:bodyPr/>
        <a:lstStyle/>
        <a:p>
          <a:endParaRPr lang="fr-FR"/>
        </a:p>
      </dgm:t>
    </dgm:pt>
    <dgm:pt modelId="{5632B0D5-964C-45AB-87E0-B8EE16F02BAB}" type="pres">
      <dgm:prSet presAssocID="{89495AC4-3CCB-49E9-8197-18D59FF5586E}" presName="parTrans" presStyleLbl="bgSibTrans2D1" presStyleIdx="4" presStyleCnt="8"/>
      <dgm:spPr/>
      <dgm:t>
        <a:bodyPr/>
        <a:lstStyle/>
        <a:p>
          <a:endParaRPr lang="fr-FR"/>
        </a:p>
      </dgm:t>
    </dgm:pt>
    <dgm:pt modelId="{EF39AB0E-D5B1-4F38-9A85-7B60975109A8}" type="pres">
      <dgm:prSet presAssocID="{F52CCDB5-57D0-416E-A317-0876BC3581A7}" presName="node" presStyleLbl="node1" presStyleIdx="4" presStyleCnt="8">
        <dgm:presLayoutVars>
          <dgm:bulletEnabled val="1"/>
        </dgm:presLayoutVars>
      </dgm:prSet>
      <dgm:spPr/>
      <dgm:t>
        <a:bodyPr/>
        <a:lstStyle/>
        <a:p>
          <a:endParaRPr lang="fr-FR"/>
        </a:p>
      </dgm:t>
    </dgm:pt>
    <dgm:pt modelId="{A987C393-2F78-4272-9E8D-F33B885C7595}" type="pres">
      <dgm:prSet presAssocID="{142EAC35-79D6-4DEC-83EF-5EE81B1BD8C3}" presName="parTrans" presStyleLbl="bgSibTrans2D1" presStyleIdx="5" presStyleCnt="8"/>
      <dgm:spPr/>
      <dgm:t>
        <a:bodyPr/>
        <a:lstStyle/>
        <a:p>
          <a:endParaRPr lang="fr-FR"/>
        </a:p>
      </dgm:t>
    </dgm:pt>
    <dgm:pt modelId="{3849C1B9-F07B-4DD3-8185-FC41459BAD08}" type="pres">
      <dgm:prSet presAssocID="{64371B2B-7888-4E4B-8137-1E953FD6A317}" presName="node" presStyleLbl="node1" presStyleIdx="5" presStyleCnt="8">
        <dgm:presLayoutVars>
          <dgm:bulletEnabled val="1"/>
        </dgm:presLayoutVars>
      </dgm:prSet>
      <dgm:spPr/>
      <dgm:t>
        <a:bodyPr/>
        <a:lstStyle/>
        <a:p>
          <a:endParaRPr lang="fr-FR"/>
        </a:p>
      </dgm:t>
    </dgm:pt>
    <dgm:pt modelId="{6809BFF8-F2CA-4A55-BE74-42620E85397F}" type="pres">
      <dgm:prSet presAssocID="{49B3FB7D-6BF5-440B-B7F6-202349EEBCBB}" presName="parTrans" presStyleLbl="bgSibTrans2D1" presStyleIdx="6" presStyleCnt="8"/>
      <dgm:spPr/>
      <dgm:t>
        <a:bodyPr/>
        <a:lstStyle/>
        <a:p>
          <a:endParaRPr lang="fr-FR"/>
        </a:p>
      </dgm:t>
    </dgm:pt>
    <dgm:pt modelId="{3E9B17FB-AD89-46FC-AE1D-7E068D0D0685}" type="pres">
      <dgm:prSet presAssocID="{A2C27371-3289-47D7-A345-CCC932A9B49E}" presName="node" presStyleLbl="node1" presStyleIdx="6" presStyleCnt="8">
        <dgm:presLayoutVars>
          <dgm:bulletEnabled val="1"/>
        </dgm:presLayoutVars>
      </dgm:prSet>
      <dgm:spPr/>
      <dgm:t>
        <a:bodyPr/>
        <a:lstStyle/>
        <a:p>
          <a:endParaRPr lang="fr-FR"/>
        </a:p>
      </dgm:t>
    </dgm:pt>
    <dgm:pt modelId="{19B0218C-679F-4F9F-8EF6-A8C99E52E216}" type="pres">
      <dgm:prSet presAssocID="{3D7DA2CA-36CB-47DE-8020-B4D7A9BB07E5}" presName="parTrans" presStyleLbl="bgSibTrans2D1" presStyleIdx="7" presStyleCnt="8"/>
      <dgm:spPr/>
      <dgm:t>
        <a:bodyPr/>
        <a:lstStyle/>
        <a:p>
          <a:endParaRPr lang="fr-FR"/>
        </a:p>
      </dgm:t>
    </dgm:pt>
    <dgm:pt modelId="{6B9C8D97-AD50-4F7A-B3A6-6152114B41CE}" type="pres">
      <dgm:prSet presAssocID="{28031FE0-67F1-4C52-A507-A4CD80A1F49C}" presName="node" presStyleLbl="node1" presStyleIdx="7" presStyleCnt="8">
        <dgm:presLayoutVars>
          <dgm:bulletEnabled val="1"/>
        </dgm:presLayoutVars>
      </dgm:prSet>
      <dgm:spPr/>
      <dgm:t>
        <a:bodyPr/>
        <a:lstStyle/>
        <a:p>
          <a:endParaRPr lang="fr-FR"/>
        </a:p>
      </dgm:t>
    </dgm:pt>
  </dgm:ptLst>
  <dgm:cxnLst>
    <dgm:cxn modelId="{1AE69702-66FA-4456-B073-F6DC98C12919}" srcId="{E8C392D8-71D7-465F-AC45-A6CE7A0308B8}" destId="{48C1B1DA-EC87-4802-9469-7C8F69BE7CD9}" srcOrd="0" destOrd="0" parTransId="{C0D0DB77-4E42-458C-BF25-3A6F5B872D0D}" sibTransId="{E1A97052-38E6-4015-A009-B2F96DE22BDE}"/>
    <dgm:cxn modelId="{467A073C-76FC-473F-9F02-551948673A1A}" type="presOf" srcId="{E8C392D8-71D7-465F-AC45-A6CE7A0308B8}" destId="{1F1632D1-E73A-444A-BABD-F39A682FF3FC}" srcOrd="0" destOrd="0" presId="urn:microsoft.com/office/officeart/2005/8/layout/radial4"/>
    <dgm:cxn modelId="{AC0614B8-95AC-4EB7-8706-87AED3E2D099}" srcId="{48C1B1DA-EC87-4802-9469-7C8F69BE7CD9}" destId="{64371B2B-7888-4E4B-8137-1E953FD6A317}" srcOrd="5" destOrd="0" parTransId="{142EAC35-79D6-4DEC-83EF-5EE81B1BD8C3}" sibTransId="{88C32DA9-86AC-4B64-B9A4-C10D6C237A58}"/>
    <dgm:cxn modelId="{B475B0E6-3F3F-4654-9A38-7708D5A0C4C5}" type="presOf" srcId="{48C1B1DA-EC87-4802-9469-7C8F69BE7CD9}" destId="{45F8E0F1-C177-404C-BAF9-0F31D91E3CD5}" srcOrd="0" destOrd="0" presId="urn:microsoft.com/office/officeart/2005/8/layout/radial4"/>
    <dgm:cxn modelId="{56BB0965-B9DC-41BC-8616-884B698A45BE}" type="presOf" srcId="{89495AC4-3CCB-49E9-8197-18D59FF5586E}" destId="{5632B0D5-964C-45AB-87E0-B8EE16F02BAB}" srcOrd="0" destOrd="0" presId="urn:microsoft.com/office/officeart/2005/8/layout/radial4"/>
    <dgm:cxn modelId="{75CBD6B3-E83A-48F6-B72F-A71D85932EB1}" type="presOf" srcId="{D83074EF-AB21-4BFB-900C-A2D6FFF63C08}" destId="{B7AB7682-850A-45BF-BC8B-293AC3B99A2B}" srcOrd="0" destOrd="0" presId="urn:microsoft.com/office/officeart/2005/8/layout/radial4"/>
    <dgm:cxn modelId="{793ECF8D-C9B7-4483-8481-95A387514BD4}" srcId="{48C1B1DA-EC87-4802-9469-7C8F69BE7CD9}" destId="{F52CCDB5-57D0-416E-A317-0876BC3581A7}" srcOrd="4" destOrd="0" parTransId="{89495AC4-3CCB-49E9-8197-18D59FF5586E}" sibTransId="{29DE611B-CF5D-4C26-9AD4-E3BF6AB17E27}"/>
    <dgm:cxn modelId="{C513C5D2-891D-490B-A0A8-829B05ABDB7E}" type="presOf" srcId="{64371B2B-7888-4E4B-8137-1E953FD6A317}" destId="{3849C1B9-F07B-4DD3-8185-FC41459BAD08}" srcOrd="0" destOrd="0" presId="urn:microsoft.com/office/officeart/2005/8/layout/radial4"/>
    <dgm:cxn modelId="{01F1E604-CB13-4C85-93C0-D5058CBDF925}" type="presOf" srcId="{F52CCDB5-57D0-416E-A317-0876BC3581A7}" destId="{EF39AB0E-D5B1-4F38-9A85-7B60975109A8}" srcOrd="0" destOrd="0" presId="urn:microsoft.com/office/officeart/2005/8/layout/radial4"/>
    <dgm:cxn modelId="{0BD6C010-AFE7-4AA6-901E-99C026F0CC89}" srcId="{48C1B1DA-EC87-4802-9469-7C8F69BE7CD9}" destId="{B6DAF52E-8225-4F16-85F2-99E2567D0CA0}" srcOrd="1" destOrd="0" parTransId="{44C1BC5B-C1C9-42CA-8474-4CA47DB3D2E4}" sibTransId="{B9A66A3C-2371-44D1-852F-2CDA3F417037}"/>
    <dgm:cxn modelId="{143A0F68-C437-421D-B06C-9C671B62959D}" type="presOf" srcId="{A2C27371-3289-47D7-A345-CCC932A9B49E}" destId="{3E9B17FB-AD89-46FC-AE1D-7E068D0D0685}" srcOrd="0" destOrd="0" presId="urn:microsoft.com/office/officeart/2005/8/layout/radial4"/>
    <dgm:cxn modelId="{7E2BD9BB-5BBE-4C40-A323-C719E19EE960}" type="presOf" srcId="{44C1BC5B-C1C9-42CA-8474-4CA47DB3D2E4}" destId="{30D27159-1434-4F27-AF9A-4B1F47FC3BE9}" srcOrd="0" destOrd="0" presId="urn:microsoft.com/office/officeart/2005/8/layout/radial4"/>
    <dgm:cxn modelId="{26E2B1B1-E4FB-4FE0-B7E5-E4774F48FCDF}" srcId="{48C1B1DA-EC87-4802-9469-7C8F69BE7CD9}" destId="{FA2511AA-F79B-4826-880F-BDE16877B2BD}" srcOrd="2" destOrd="0" parTransId="{D83074EF-AB21-4BFB-900C-A2D6FFF63C08}" sibTransId="{BB1180ED-0921-4A20-8F05-1D71232CF05C}"/>
    <dgm:cxn modelId="{EB612CE3-13E1-4089-B1E2-DFE259E30A0B}" type="presOf" srcId="{B6DAF52E-8225-4F16-85F2-99E2567D0CA0}" destId="{9F30C88C-0AB9-474E-8832-33902465B849}" srcOrd="0" destOrd="0" presId="urn:microsoft.com/office/officeart/2005/8/layout/radial4"/>
    <dgm:cxn modelId="{4A93BD7D-67C2-40CF-9DFA-097DC9E4DAB8}" type="presOf" srcId="{7F8BDB63-BD84-4434-985B-A6A53C8A8FFE}" destId="{CA174FCB-FD76-4807-B46A-394A2200582B}" srcOrd="0" destOrd="0" presId="urn:microsoft.com/office/officeart/2005/8/layout/radial4"/>
    <dgm:cxn modelId="{55968D09-1951-4C45-BB54-A19B8C8704DF}" srcId="{48C1B1DA-EC87-4802-9469-7C8F69BE7CD9}" destId="{F7E1FB95-8AFB-494B-AC38-1098A11D9A2E}" srcOrd="0" destOrd="0" parTransId="{C2E046A5-C6F4-477C-BB80-E64AA5023B9B}" sibTransId="{606CB826-B479-46B7-94D6-AABDCFF98E6E}"/>
    <dgm:cxn modelId="{F2D70639-2ADC-4CBB-9327-0D4A13D66CD9}" type="presOf" srcId="{49B3FB7D-6BF5-440B-B7F6-202349EEBCBB}" destId="{6809BFF8-F2CA-4A55-BE74-42620E85397F}" srcOrd="0" destOrd="0" presId="urn:microsoft.com/office/officeart/2005/8/layout/radial4"/>
    <dgm:cxn modelId="{841FECF6-7D32-4B4F-B48F-3FCF03BE67A5}" srcId="{48C1B1DA-EC87-4802-9469-7C8F69BE7CD9}" destId="{A2C27371-3289-47D7-A345-CCC932A9B49E}" srcOrd="6" destOrd="0" parTransId="{49B3FB7D-6BF5-440B-B7F6-202349EEBCBB}" sibTransId="{96DA6A12-631F-4560-A904-CB642CB967DA}"/>
    <dgm:cxn modelId="{BE5F790F-2BD8-4F51-B2E5-8DC1D18B7EDC}" type="presOf" srcId="{2ECBF69A-4735-4200-A18C-EFB8CFC25334}" destId="{CE4A447F-6755-4140-BD9C-B0FD767333B2}" srcOrd="0" destOrd="0" presId="urn:microsoft.com/office/officeart/2005/8/layout/radial4"/>
    <dgm:cxn modelId="{B6380458-D5E3-4344-B3E5-F46980CDF3FF}" type="presOf" srcId="{28031FE0-67F1-4C52-A507-A4CD80A1F49C}" destId="{6B9C8D97-AD50-4F7A-B3A6-6152114B41CE}" srcOrd="0" destOrd="0" presId="urn:microsoft.com/office/officeart/2005/8/layout/radial4"/>
    <dgm:cxn modelId="{D04EA24D-2946-482F-832D-4F7E6B8A58F3}" type="presOf" srcId="{C2E046A5-C6F4-477C-BB80-E64AA5023B9B}" destId="{C5E5721F-416C-4D0A-B495-59D45D5E4886}" srcOrd="0" destOrd="0" presId="urn:microsoft.com/office/officeart/2005/8/layout/radial4"/>
    <dgm:cxn modelId="{1B952E6C-4617-43E2-ABE2-A0176E207C2B}" type="presOf" srcId="{FA2511AA-F79B-4826-880F-BDE16877B2BD}" destId="{E2862A6F-C354-43E3-A3BC-1003E4113FD2}" srcOrd="0" destOrd="0" presId="urn:microsoft.com/office/officeart/2005/8/layout/radial4"/>
    <dgm:cxn modelId="{16ECB287-1228-42A2-BD79-E5D21C2307F3}" type="presOf" srcId="{142EAC35-79D6-4DEC-83EF-5EE81B1BD8C3}" destId="{A987C393-2F78-4272-9E8D-F33B885C7595}" srcOrd="0" destOrd="0" presId="urn:microsoft.com/office/officeart/2005/8/layout/radial4"/>
    <dgm:cxn modelId="{5E1E0BB4-36F4-45A5-BB20-23C28065647B}" type="presOf" srcId="{3D7DA2CA-36CB-47DE-8020-B4D7A9BB07E5}" destId="{19B0218C-679F-4F9F-8EF6-A8C99E52E216}" srcOrd="0" destOrd="0" presId="urn:microsoft.com/office/officeart/2005/8/layout/radial4"/>
    <dgm:cxn modelId="{28D56FEC-2925-4152-A8C0-C673F024CBF8}" srcId="{48C1B1DA-EC87-4802-9469-7C8F69BE7CD9}" destId="{2ECBF69A-4735-4200-A18C-EFB8CFC25334}" srcOrd="3" destOrd="0" parTransId="{7F8BDB63-BD84-4434-985B-A6A53C8A8FFE}" sibTransId="{FE7D1E52-EC95-4EDF-B657-A72F11E08897}"/>
    <dgm:cxn modelId="{44A9ADA6-2458-4A95-A19C-0880732F8F8F}" type="presOf" srcId="{F7E1FB95-8AFB-494B-AC38-1098A11D9A2E}" destId="{A2872E25-BF1B-4B00-AACB-E8429FD1B15D}" srcOrd="0" destOrd="0" presId="urn:microsoft.com/office/officeart/2005/8/layout/radial4"/>
    <dgm:cxn modelId="{B1D1E253-5044-43BF-82F4-42B1CE8C0DD6}" srcId="{48C1B1DA-EC87-4802-9469-7C8F69BE7CD9}" destId="{28031FE0-67F1-4C52-A507-A4CD80A1F49C}" srcOrd="7" destOrd="0" parTransId="{3D7DA2CA-36CB-47DE-8020-B4D7A9BB07E5}" sibTransId="{ABA2CCDB-16D7-45DD-B8FD-4BDD8092EDAA}"/>
    <dgm:cxn modelId="{5ABD427A-9168-4F71-BC9B-71C8BF4133F5}" type="presParOf" srcId="{1F1632D1-E73A-444A-BABD-F39A682FF3FC}" destId="{45F8E0F1-C177-404C-BAF9-0F31D91E3CD5}" srcOrd="0" destOrd="0" presId="urn:microsoft.com/office/officeart/2005/8/layout/radial4"/>
    <dgm:cxn modelId="{157E8524-1843-4EBE-AB19-7F627299F8EB}" type="presParOf" srcId="{1F1632D1-E73A-444A-BABD-F39A682FF3FC}" destId="{C5E5721F-416C-4D0A-B495-59D45D5E4886}" srcOrd="1" destOrd="0" presId="urn:microsoft.com/office/officeart/2005/8/layout/radial4"/>
    <dgm:cxn modelId="{73ECDFDF-762A-418E-B03C-C34B0E9227D4}" type="presParOf" srcId="{1F1632D1-E73A-444A-BABD-F39A682FF3FC}" destId="{A2872E25-BF1B-4B00-AACB-E8429FD1B15D}" srcOrd="2" destOrd="0" presId="urn:microsoft.com/office/officeart/2005/8/layout/radial4"/>
    <dgm:cxn modelId="{660767A8-8D44-4B06-833E-CEECB592EB58}" type="presParOf" srcId="{1F1632D1-E73A-444A-BABD-F39A682FF3FC}" destId="{30D27159-1434-4F27-AF9A-4B1F47FC3BE9}" srcOrd="3" destOrd="0" presId="urn:microsoft.com/office/officeart/2005/8/layout/radial4"/>
    <dgm:cxn modelId="{DFA12DB4-09EE-4989-8693-04A08745C835}" type="presParOf" srcId="{1F1632D1-E73A-444A-BABD-F39A682FF3FC}" destId="{9F30C88C-0AB9-474E-8832-33902465B849}" srcOrd="4" destOrd="0" presId="urn:microsoft.com/office/officeart/2005/8/layout/radial4"/>
    <dgm:cxn modelId="{851360CE-08DE-41E4-923B-A0D33590D735}" type="presParOf" srcId="{1F1632D1-E73A-444A-BABD-F39A682FF3FC}" destId="{B7AB7682-850A-45BF-BC8B-293AC3B99A2B}" srcOrd="5" destOrd="0" presId="urn:microsoft.com/office/officeart/2005/8/layout/radial4"/>
    <dgm:cxn modelId="{EF96A85A-0602-4C52-9A68-1459E8C59FD5}" type="presParOf" srcId="{1F1632D1-E73A-444A-BABD-F39A682FF3FC}" destId="{E2862A6F-C354-43E3-A3BC-1003E4113FD2}" srcOrd="6" destOrd="0" presId="urn:microsoft.com/office/officeart/2005/8/layout/radial4"/>
    <dgm:cxn modelId="{2D22C712-4F6D-4FBB-A0BC-83497DF73572}" type="presParOf" srcId="{1F1632D1-E73A-444A-BABD-F39A682FF3FC}" destId="{CA174FCB-FD76-4807-B46A-394A2200582B}" srcOrd="7" destOrd="0" presId="urn:microsoft.com/office/officeart/2005/8/layout/radial4"/>
    <dgm:cxn modelId="{95782096-974C-4C2A-AC74-4B22D95461DD}" type="presParOf" srcId="{1F1632D1-E73A-444A-BABD-F39A682FF3FC}" destId="{CE4A447F-6755-4140-BD9C-B0FD767333B2}" srcOrd="8" destOrd="0" presId="urn:microsoft.com/office/officeart/2005/8/layout/radial4"/>
    <dgm:cxn modelId="{03BCCD49-B4B3-4025-8B1F-B605DABE11E7}" type="presParOf" srcId="{1F1632D1-E73A-444A-BABD-F39A682FF3FC}" destId="{5632B0D5-964C-45AB-87E0-B8EE16F02BAB}" srcOrd="9" destOrd="0" presId="urn:microsoft.com/office/officeart/2005/8/layout/radial4"/>
    <dgm:cxn modelId="{B4668253-E12F-41F7-8ED0-8DB71DB6F6EF}" type="presParOf" srcId="{1F1632D1-E73A-444A-BABD-F39A682FF3FC}" destId="{EF39AB0E-D5B1-4F38-9A85-7B60975109A8}" srcOrd="10" destOrd="0" presId="urn:microsoft.com/office/officeart/2005/8/layout/radial4"/>
    <dgm:cxn modelId="{3EDE133C-6604-44A8-B56E-8D043707D218}" type="presParOf" srcId="{1F1632D1-E73A-444A-BABD-F39A682FF3FC}" destId="{A987C393-2F78-4272-9E8D-F33B885C7595}" srcOrd="11" destOrd="0" presId="urn:microsoft.com/office/officeart/2005/8/layout/radial4"/>
    <dgm:cxn modelId="{6EC577A7-6736-4903-AC60-6BD6CF5D8081}" type="presParOf" srcId="{1F1632D1-E73A-444A-BABD-F39A682FF3FC}" destId="{3849C1B9-F07B-4DD3-8185-FC41459BAD08}" srcOrd="12" destOrd="0" presId="urn:microsoft.com/office/officeart/2005/8/layout/radial4"/>
    <dgm:cxn modelId="{630F03BC-2143-47CE-9018-D7C30B121E9A}" type="presParOf" srcId="{1F1632D1-E73A-444A-BABD-F39A682FF3FC}" destId="{6809BFF8-F2CA-4A55-BE74-42620E85397F}" srcOrd="13" destOrd="0" presId="urn:microsoft.com/office/officeart/2005/8/layout/radial4"/>
    <dgm:cxn modelId="{20F63980-EDEF-4184-A2BD-2DD9B2F1EF32}" type="presParOf" srcId="{1F1632D1-E73A-444A-BABD-F39A682FF3FC}" destId="{3E9B17FB-AD89-46FC-AE1D-7E068D0D0685}" srcOrd="14" destOrd="0" presId="urn:microsoft.com/office/officeart/2005/8/layout/radial4"/>
    <dgm:cxn modelId="{7A0670BA-6FC6-466F-AE46-068F28D2D616}" type="presParOf" srcId="{1F1632D1-E73A-444A-BABD-F39A682FF3FC}" destId="{19B0218C-679F-4F9F-8EF6-A8C99E52E216}" srcOrd="15" destOrd="0" presId="urn:microsoft.com/office/officeart/2005/8/layout/radial4"/>
    <dgm:cxn modelId="{4539F03E-297C-4A16-AAC1-4D9BE6859CBA}" type="presParOf" srcId="{1F1632D1-E73A-444A-BABD-F39A682FF3FC}" destId="{6B9C8D97-AD50-4F7A-B3A6-6152114B41CE}" srcOrd="1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492401C-DB80-45C4-AA7E-9896B7DE847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fr-FR"/>
        </a:p>
      </dgm:t>
    </dgm:pt>
    <dgm:pt modelId="{AEE33018-0661-4DDE-B5C8-07F192A2437A}">
      <dgm:prSet phldrT="[Texte]" custT="1"/>
      <dgm:spPr/>
      <dgm:t>
        <a:bodyPr/>
        <a:lstStyle/>
        <a:p>
          <a:r>
            <a:rPr lang="fr-FR" sz="2800" dirty="0" smtClean="0">
              <a:solidFill>
                <a:schemeClr val="tx1"/>
              </a:solidFill>
            </a:rPr>
            <a:t>Types de logements </a:t>
          </a:r>
          <a:endParaRPr lang="fr-FR" sz="2800" dirty="0">
            <a:solidFill>
              <a:schemeClr val="tx1"/>
            </a:solidFill>
          </a:endParaRPr>
        </a:p>
      </dgm:t>
    </dgm:pt>
    <dgm:pt modelId="{9F9D6F0B-DE10-42AE-B4DD-E519238AD9D9}" type="parTrans" cxnId="{830E151A-0E92-4E16-A6E9-93C56C7FAF52}">
      <dgm:prSet/>
      <dgm:spPr/>
      <dgm:t>
        <a:bodyPr/>
        <a:lstStyle/>
        <a:p>
          <a:endParaRPr lang="fr-FR"/>
        </a:p>
      </dgm:t>
    </dgm:pt>
    <dgm:pt modelId="{3210B31C-C371-4363-B21A-81FC13ABABD3}" type="sibTrans" cxnId="{830E151A-0E92-4E16-A6E9-93C56C7FAF52}">
      <dgm:prSet/>
      <dgm:spPr/>
      <dgm:t>
        <a:bodyPr/>
        <a:lstStyle/>
        <a:p>
          <a:endParaRPr lang="fr-FR"/>
        </a:p>
      </dgm:t>
    </dgm:pt>
    <dgm:pt modelId="{3957C262-9EC1-4AF1-8222-CBF3CA8F62B2}">
      <dgm:prSet phldrT="[Texte]" custT="1"/>
      <dgm:spPr/>
      <dgm:t>
        <a:bodyPr/>
        <a:lstStyle/>
        <a:p>
          <a:r>
            <a:rPr lang="fr-FR" sz="2800" dirty="0" smtClean="0">
              <a:solidFill>
                <a:schemeClr val="tx1"/>
              </a:solidFill>
            </a:rPr>
            <a:t>Logement public locatif</a:t>
          </a:r>
          <a:endParaRPr lang="fr-FR" sz="2800" dirty="0">
            <a:solidFill>
              <a:schemeClr val="tx1"/>
            </a:solidFill>
          </a:endParaRPr>
        </a:p>
      </dgm:t>
    </dgm:pt>
    <dgm:pt modelId="{669734E4-2F56-4BE2-A5D5-7506A52CF84E}" type="parTrans" cxnId="{0E2BF6AA-26C5-4908-AE18-CBBD7A48D7F5}">
      <dgm:prSet/>
      <dgm:spPr/>
      <dgm:t>
        <a:bodyPr/>
        <a:lstStyle/>
        <a:p>
          <a:endParaRPr lang="fr-FR" dirty="0"/>
        </a:p>
      </dgm:t>
    </dgm:pt>
    <dgm:pt modelId="{3B33AB7A-DD88-45F4-9F0B-0CEF42796115}" type="sibTrans" cxnId="{0E2BF6AA-26C5-4908-AE18-CBBD7A48D7F5}">
      <dgm:prSet/>
      <dgm:spPr/>
      <dgm:t>
        <a:bodyPr/>
        <a:lstStyle/>
        <a:p>
          <a:endParaRPr lang="fr-FR"/>
        </a:p>
      </dgm:t>
    </dgm:pt>
    <dgm:pt modelId="{FD1D1664-649A-404E-83EB-B360985A0F51}">
      <dgm:prSet phldrT="[Texte]" custT="1"/>
      <dgm:spPr/>
      <dgm:t>
        <a:bodyPr/>
        <a:lstStyle/>
        <a:p>
          <a:r>
            <a:rPr lang="fr-FR" sz="2800" dirty="0" smtClean="0">
              <a:solidFill>
                <a:schemeClr val="tx1"/>
              </a:solidFill>
            </a:rPr>
            <a:t>Logement rural</a:t>
          </a:r>
          <a:endParaRPr lang="fr-FR" sz="2800" dirty="0">
            <a:solidFill>
              <a:schemeClr val="tx1"/>
            </a:solidFill>
          </a:endParaRPr>
        </a:p>
      </dgm:t>
    </dgm:pt>
    <dgm:pt modelId="{2A9CE783-0BBC-40D2-AE1A-3D91C8DA7232}" type="parTrans" cxnId="{6E72F524-54A6-4CFE-9FD0-D79EEBD8A267}">
      <dgm:prSet/>
      <dgm:spPr/>
      <dgm:t>
        <a:bodyPr/>
        <a:lstStyle/>
        <a:p>
          <a:endParaRPr lang="fr-FR" dirty="0"/>
        </a:p>
      </dgm:t>
    </dgm:pt>
    <dgm:pt modelId="{502CDC7C-311A-4015-A1EB-44FC05BFC6C4}" type="sibTrans" cxnId="{6E72F524-54A6-4CFE-9FD0-D79EEBD8A267}">
      <dgm:prSet/>
      <dgm:spPr/>
      <dgm:t>
        <a:bodyPr/>
        <a:lstStyle/>
        <a:p>
          <a:endParaRPr lang="fr-FR"/>
        </a:p>
      </dgm:t>
    </dgm:pt>
    <dgm:pt modelId="{FC22F6CA-9989-401D-AC4C-2B31BA28F929}">
      <dgm:prSet phldrT="[Texte]" custT="1"/>
      <dgm:spPr/>
      <dgm:t>
        <a:bodyPr/>
        <a:lstStyle/>
        <a:p>
          <a:r>
            <a:rPr lang="fr-FR" sz="2800" dirty="0" smtClean="0">
              <a:solidFill>
                <a:schemeClr val="tx1"/>
              </a:solidFill>
            </a:rPr>
            <a:t>Logement promotionnel Aidé</a:t>
          </a:r>
          <a:endParaRPr lang="fr-FR" sz="2800" dirty="0">
            <a:solidFill>
              <a:schemeClr val="tx1"/>
            </a:solidFill>
          </a:endParaRPr>
        </a:p>
      </dgm:t>
    </dgm:pt>
    <dgm:pt modelId="{D007A77C-58BF-4D26-91E3-DBAFF98FD631}" type="parTrans" cxnId="{2488C9F7-14A5-4BC8-8645-DC5690D831C1}">
      <dgm:prSet/>
      <dgm:spPr/>
      <dgm:t>
        <a:bodyPr/>
        <a:lstStyle/>
        <a:p>
          <a:endParaRPr lang="fr-FR" dirty="0"/>
        </a:p>
      </dgm:t>
    </dgm:pt>
    <dgm:pt modelId="{75AC2283-6796-408A-8DC6-240C2A2C905E}" type="sibTrans" cxnId="{2488C9F7-14A5-4BC8-8645-DC5690D831C1}">
      <dgm:prSet/>
      <dgm:spPr/>
      <dgm:t>
        <a:bodyPr/>
        <a:lstStyle/>
        <a:p>
          <a:endParaRPr lang="fr-FR"/>
        </a:p>
      </dgm:t>
    </dgm:pt>
    <dgm:pt modelId="{23957ABC-C0FF-41C4-A080-F9885E368799}" type="pres">
      <dgm:prSet presAssocID="{0492401C-DB80-45C4-AA7E-9896B7DE8475}" presName="hierChild1" presStyleCnt="0">
        <dgm:presLayoutVars>
          <dgm:orgChart val="1"/>
          <dgm:chPref val="1"/>
          <dgm:dir/>
          <dgm:animOne val="branch"/>
          <dgm:animLvl val="lvl"/>
          <dgm:resizeHandles/>
        </dgm:presLayoutVars>
      </dgm:prSet>
      <dgm:spPr/>
      <dgm:t>
        <a:bodyPr/>
        <a:lstStyle/>
        <a:p>
          <a:endParaRPr lang="fr-FR"/>
        </a:p>
      </dgm:t>
    </dgm:pt>
    <dgm:pt modelId="{90EE9B7C-2519-4057-9A9E-85A4BC221E34}" type="pres">
      <dgm:prSet presAssocID="{AEE33018-0661-4DDE-B5C8-07F192A2437A}" presName="hierRoot1" presStyleCnt="0">
        <dgm:presLayoutVars>
          <dgm:hierBranch val="init"/>
        </dgm:presLayoutVars>
      </dgm:prSet>
      <dgm:spPr/>
    </dgm:pt>
    <dgm:pt modelId="{5CA5128F-61DC-49DC-A4B6-CA69B872B8FA}" type="pres">
      <dgm:prSet presAssocID="{AEE33018-0661-4DDE-B5C8-07F192A2437A}" presName="rootComposite1" presStyleCnt="0"/>
      <dgm:spPr/>
    </dgm:pt>
    <dgm:pt modelId="{77A44429-3F26-4A15-AD2C-66E8017DB358}" type="pres">
      <dgm:prSet presAssocID="{AEE33018-0661-4DDE-B5C8-07F192A2437A}" presName="rootText1" presStyleLbl="node0" presStyleIdx="0" presStyleCnt="1" custScaleX="129768" custScaleY="65404">
        <dgm:presLayoutVars>
          <dgm:chPref val="3"/>
        </dgm:presLayoutVars>
      </dgm:prSet>
      <dgm:spPr/>
      <dgm:t>
        <a:bodyPr/>
        <a:lstStyle/>
        <a:p>
          <a:endParaRPr lang="fr-FR"/>
        </a:p>
      </dgm:t>
    </dgm:pt>
    <dgm:pt modelId="{97CC45DD-6032-48CA-B88D-728D18D01419}" type="pres">
      <dgm:prSet presAssocID="{AEE33018-0661-4DDE-B5C8-07F192A2437A}" presName="rootConnector1" presStyleLbl="node1" presStyleIdx="0" presStyleCnt="0"/>
      <dgm:spPr/>
      <dgm:t>
        <a:bodyPr/>
        <a:lstStyle/>
        <a:p>
          <a:endParaRPr lang="fr-FR"/>
        </a:p>
      </dgm:t>
    </dgm:pt>
    <dgm:pt modelId="{0EF45438-AF6F-4BF8-B2C9-0030E38B86D8}" type="pres">
      <dgm:prSet presAssocID="{AEE33018-0661-4DDE-B5C8-07F192A2437A}" presName="hierChild2" presStyleCnt="0"/>
      <dgm:spPr/>
    </dgm:pt>
    <dgm:pt modelId="{AE349546-2459-48A2-B6B1-613049B9E9C0}" type="pres">
      <dgm:prSet presAssocID="{669734E4-2F56-4BE2-A5D5-7506A52CF84E}" presName="Name37" presStyleLbl="parChTrans1D2" presStyleIdx="0" presStyleCnt="3"/>
      <dgm:spPr/>
      <dgm:t>
        <a:bodyPr/>
        <a:lstStyle/>
        <a:p>
          <a:endParaRPr lang="fr-FR"/>
        </a:p>
      </dgm:t>
    </dgm:pt>
    <dgm:pt modelId="{DD5DCBA3-881E-47BA-B7D0-F7DAFC0D7CE5}" type="pres">
      <dgm:prSet presAssocID="{3957C262-9EC1-4AF1-8222-CBF3CA8F62B2}" presName="hierRoot2" presStyleCnt="0">
        <dgm:presLayoutVars>
          <dgm:hierBranch val="init"/>
        </dgm:presLayoutVars>
      </dgm:prSet>
      <dgm:spPr/>
    </dgm:pt>
    <dgm:pt modelId="{3C9F96F9-775B-4493-8992-6318F9B97B6B}" type="pres">
      <dgm:prSet presAssocID="{3957C262-9EC1-4AF1-8222-CBF3CA8F62B2}" presName="rootComposite" presStyleCnt="0"/>
      <dgm:spPr/>
    </dgm:pt>
    <dgm:pt modelId="{8ED1E070-F598-4759-BD92-E369068E10AA}" type="pres">
      <dgm:prSet presAssocID="{3957C262-9EC1-4AF1-8222-CBF3CA8F62B2}" presName="rootText" presStyleLbl="node2" presStyleIdx="0" presStyleCnt="3">
        <dgm:presLayoutVars>
          <dgm:chPref val="3"/>
        </dgm:presLayoutVars>
      </dgm:prSet>
      <dgm:spPr/>
      <dgm:t>
        <a:bodyPr/>
        <a:lstStyle/>
        <a:p>
          <a:endParaRPr lang="fr-FR"/>
        </a:p>
      </dgm:t>
    </dgm:pt>
    <dgm:pt modelId="{24CDAE18-A848-4EBD-AA9D-D288C87A355B}" type="pres">
      <dgm:prSet presAssocID="{3957C262-9EC1-4AF1-8222-CBF3CA8F62B2}" presName="rootConnector" presStyleLbl="node2" presStyleIdx="0" presStyleCnt="3"/>
      <dgm:spPr/>
      <dgm:t>
        <a:bodyPr/>
        <a:lstStyle/>
        <a:p>
          <a:endParaRPr lang="fr-FR"/>
        </a:p>
      </dgm:t>
    </dgm:pt>
    <dgm:pt modelId="{AE4B9366-47E0-44CD-88CE-BEF5F0BCAAA0}" type="pres">
      <dgm:prSet presAssocID="{3957C262-9EC1-4AF1-8222-CBF3CA8F62B2}" presName="hierChild4" presStyleCnt="0"/>
      <dgm:spPr/>
    </dgm:pt>
    <dgm:pt modelId="{9A4C3B7E-4770-455D-A876-F141A9F7E20E}" type="pres">
      <dgm:prSet presAssocID="{3957C262-9EC1-4AF1-8222-CBF3CA8F62B2}" presName="hierChild5" presStyleCnt="0"/>
      <dgm:spPr/>
    </dgm:pt>
    <dgm:pt modelId="{E8CE417C-7B4A-42EB-9C7D-E6395E4656A6}" type="pres">
      <dgm:prSet presAssocID="{2A9CE783-0BBC-40D2-AE1A-3D91C8DA7232}" presName="Name37" presStyleLbl="parChTrans1D2" presStyleIdx="1" presStyleCnt="3"/>
      <dgm:spPr/>
      <dgm:t>
        <a:bodyPr/>
        <a:lstStyle/>
        <a:p>
          <a:endParaRPr lang="fr-FR"/>
        </a:p>
      </dgm:t>
    </dgm:pt>
    <dgm:pt modelId="{86EB649D-9B5A-481C-BF83-D3E660ADDFB8}" type="pres">
      <dgm:prSet presAssocID="{FD1D1664-649A-404E-83EB-B360985A0F51}" presName="hierRoot2" presStyleCnt="0">
        <dgm:presLayoutVars>
          <dgm:hierBranch val="init"/>
        </dgm:presLayoutVars>
      </dgm:prSet>
      <dgm:spPr/>
    </dgm:pt>
    <dgm:pt modelId="{F34F3477-30D8-4536-9FB8-AA6709116F49}" type="pres">
      <dgm:prSet presAssocID="{FD1D1664-649A-404E-83EB-B360985A0F51}" presName="rootComposite" presStyleCnt="0"/>
      <dgm:spPr/>
    </dgm:pt>
    <dgm:pt modelId="{0420D926-FAB0-42CF-8EFE-4C50F137D848}" type="pres">
      <dgm:prSet presAssocID="{FD1D1664-649A-404E-83EB-B360985A0F51}" presName="rootText" presStyleLbl="node2" presStyleIdx="1" presStyleCnt="3">
        <dgm:presLayoutVars>
          <dgm:chPref val="3"/>
        </dgm:presLayoutVars>
      </dgm:prSet>
      <dgm:spPr/>
      <dgm:t>
        <a:bodyPr/>
        <a:lstStyle/>
        <a:p>
          <a:endParaRPr lang="fr-FR"/>
        </a:p>
      </dgm:t>
    </dgm:pt>
    <dgm:pt modelId="{BB25F230-BFB6-4E68-B95F-D764BCEB2990}" type="pres">
      <dgm:prSet presAssocID="{FD1D1664-649A-404E-83EB-B360985A0F51}" presName="rootConnector" presStyleLbl="node2" presStyleIdx="1" presStyleCnt="3"/>
      <dgm:spPr/>
      <dgm:t>
        <a:bodyPr/>
        <a:lstStyle/>
        <a:p>
          <a:endParaRPr lang="fr-FR"/>
        </a:p>
      </dgm:t>
    </dgm:pt>
    <dgm:pt modelId="{B492EB62-9CB1-48F9-BBAF-9559F3A1A6B1}" type="pres">
      <dgm:prSet presAssocID="{FD1D1664-649A-404E-83EB-B360985A0F51}" presName="hierChild4" presStyleCnt="0"/>
      <dgm:spPr/>
    </dgm:pt>
    <dgm:pt modelId="{2DA4CF9A-6F8B-40C5-8E2B-DDEE0B7F7577}" type="pres">
      <dgm:prSet presAssocID="{FD1D1664-649A-404E-83EB-B360985A0F51}" presName="hierChild5" presStyleCnt="0"/>
      <dgm:spPr/>
    </dgm:pt>
    <dgm:pt modelId="{32CB617E-9926-4D96-BA8A-C46142F8C12E}" type="pres">
      <dgm:prSet presAssocID="{D007A77C-58BF-4D26-91E3-DBAFF98FD631}" presName="Name37" presStyleLbl="parChTrans1D2" presStyleIdx="2" presStyleCnt="3"/>
      <dgm:spPr/>
      <dgm:t>
        <a:bodyPr/>
        <a:lstStyle/>
        <a:p>
          <a:endParaRPr lang="fr-FR"/>
        </a:p>
      </dgm:t>
    </dgm:pt>
    <dgm:pt modelId="{964BB436-ECE3-4113-838D-ABEBC11A4125}" type="pres">
      <dgm:prSet presAssocID="{FC22F6CA-9989-401D-AC4C-2B31BA28F929}" presName="hierRoot2" presStyleCnt="0">
        <dgm:presLayoutVars>
          <dgm:hierBranch val="init"/>
        </dgm:presLayoutVars>
      </dgm:prSet>
      <dgm:spPr/>
    </dgm:pt>
    <dgm:pt modelId="{196E4E9F-AD8F-4B75-A14E-96911AC4BEC0}" type="pres">
      <dgm:prSet presAssocID="{FC22F6CA-9989-401D-AC4C-2B31BA28F929}" presName="rootComposite" presStyleCnt="0"/>
      <dgm:spPr/>
    </dgm:pt>
    <dgm:pt modelId="{EEEB45B9-8C11-4476-BFB4-9625D2808D1B}" type="pres">
      <dgm:prSet presAssocID="{FC22F6CA-9989-401D-AC4C-2B31BA28F929}" presName="rootText" presStyleLbl="node2" presStyleIdx="2" presStyleCnt="3" custScaleX="118607">
        <dgm:presLayoutVars>
          <dgm:chPref val="3"/>
        </dgm:presLayoutVars>
      </dgm:prSet>
      <dgm:spPr/>
      <dgm:t>
        <a:bodyPr/>
        <a:lstStyle/>
        <a:p>
          <a:endParaRPr lang="fr-FR"/>
        </a:p>
      </dgm:t>
    </dgm:pt>
    <dgm:pt modelId="{9BE19C36-9303-46AE-B918-8DDBB2B06458}" type="pres">
      <dgm:prSet presAssocID="{FC22F6CA-9989-401D-AC4C-2B31BA28F929}" presName="rootConnector" presStyleLbl="node2" presStyleIdx="2" presStyleCnt="3"/>
      <dgm:spPr/>
      <dgm:t>
        <a:bodyPr/>
        <a:lstStyle/>
        <a:p>
          <a:endParaRPr lang="fr-FR"/>
        </a:p>
      </dgm:t>
    </dgm:pt>
    <dgm:pt modelId="{523D0B9A-3BBB-425D-9E41-0F18642EDF02}" type="pres">
      <dgm:prSet presAssocID="{FC22F6CA-9989-401D-AC4C-2B31BA28F929}" presName="hierChild4" presStyleCnt="0"/>
      <dgm:spPr/>
    </dgm:pt>
    <dgm:pt modelId="{1778DBEE-AFB1-4D56-A7CD-80DFFBEB1283}" type="pres">
      <dgm:prSet presAssocID="{FC22F6CA-9989-401D-AC4C-2B31BA28F929}" presName="hierChild5" presStyleCnt="0"/>
      <dgm:spPr/>
    </dgm:pt>
    <dgm:pt modelId="{04561EEC-0865-4E4C-9B70-567032FA5812}" type="pres">
      <dgm:prSet presAssocID="{AEE33018-0661-4DDE-B5C8-07F192A2437A}" presName="hierChild3" presStyleCnt="0"/>
      <dgm:spPr/>
    </dgm:pt>
  </dgm:ptLst>
  <dgm:cxnLst>
    <dgm:cxn modelId="{1292ED2D-A0D9-4E1D-9BE7-315DFDDF09BB}" type="presOf" srcId="{FD1D1664-649A-404E-83EB-B360985A0F51}" destId="{BB25F230-BFB6-4E68-B95F-D764BCEB2990}" srcOrd="1" destOrd="0" presId="urn:microsoft.com/office/officeart/2005/8/layout/orgChart1"/>
    <dgm:cxn modelId="{830E151A-0E92-4E16-A6E9-93C56C7FAF52}" srcId="{0492401C-DB80-45C4-AA7E-9896B7DE8475}" destId="{AEE33018-0661-4DDE-B5C8-07F192A2437A}" srcOrd="0" destOrd="0" parTransId="{9F9D6F0B-DE10-42AE-B4DD-E519238AD9D9}" sibTransId="{3210B31C-C371-4363-B21A-81FC13ABABD3}"/>
    <dgm:cxn modelId="{56D82E3C-D0F4-499B-85AE-93064A7AB701}" type="presOf" srcId="{3957C262-9EC1-4AF1-8222-CBF3CA8F62B2}" destId="{8ED1E070-F598-4759-BD92-E369068E10AA}" srcOrd="0" destOrd="0" presId="urn:microsoft.com/office/officeart/2005/8/layout/orgChart1"/>
    <dgm:cxn modelId="{60ABC25D-B02D-4CB4-A719-A2A1CD6CC1F0}" type="presOf" srcId="{D007A77C-58BF-4D26-91E3-DBAFF98FD631}" destId="{32CB617E-9926-4D96-BA8A-C46142F8C12E}" srcOrd="0" destOrd="0" presId="urn:microsoft.com/office/officeart/2005/8/layout/orgChart1"/>
    <dgm:cxn modelId="{0C325B38-0AF5-46A2-8475-F504CA283721}" type="presOf" srcId="{669734E4-2F56-4BE2-A5D5-7506A52CF84E}" destId="{AE349546-2459-48A2-B6B1-613049B9E9C0}" srcOrd="0" destOrd="0" presId="urn:microsoft.com/office/officeart/2005/8/layout/orgChart1"/>
    <dgm:cxn modelId="{B3A799CA-3A56-4200-8552-2A492F395E48}" type="presOf" srcId="{3957C262-9EC1-4AF1-8222-CBF3CA8F62B2}" destId="{24CDAE18-A848-4EBD-AA9D-D288C87A355B}" srcOrd="1" destOrd="0" presId="urn:microsoft.com/office/officeart/2005/8/layout/orgChart1"/>
    <dgm:cxn modelId="{0E2BF6AA-26C5-4908-AE18-CBBD7A48D7F5}" srcId="{AEE33018-0661-4DDE-B5C8-07F192A2437A}" destId="{3957C262-9EC1-4AF1-8222-CBF3CA8F62B2}" srcOrd="0" destOrd="0" parTransId="{669734E4-2F56-4BE2-A5D5-7506A52CF84E}" sibTransId="{3B33AB7A-DD88-45F4-9F0B-0CEF42796115}"/>
    <dgm:cxn modelId="{FC9CDC02-0B59-4228-BD8A-3A4E7E4BB80E}" type="presOf" srcId="{AEE33018-0661-4DDE-B5C8-07F192A2437A}" destId="{97CC45DD-6032-48CA-B88D-728D18D01419}" srcOrd="1" destOrd="0" presId="urn:microsoft.com/office/officeart/2005/8/layout/orgChart1"/>
    <dgm:cxn modelId="{C6373C68-BFAB-462D-9CBA-098D3430E88C}" type="presOf" srcId="{FD1D1664-649A-404E-83EB-B360985A0F51}" destId="{0420D926-FAB0-42CF-8EFE-4C50F137D848}" srcOrd="0" destOrd="0" presId="urn:microsoft.com/office/officeart/2005/8/layout/orgChart1"/>
    <dgm:cxn modelId="{6E72F524-54A6-4CFE-9FD0-D79EEBD8A267}" srcId="{AEE33018-0661-4DDE-B5C8-07F192A2437A}" destId="{FD1D1664-649A-404E-83EB-B360985A0F51}" srcOrd="1" destOrd="0" parTransId="{2A9CE783-0BBC-40D2-AE1A-3D91C8DA7232}" sibTransId="{502CDC7C-311A-4015-A1EB-44FC05BFC6C4}"/>
    <dgm:cxn modelId="{2B7F1529-A2EF-49CD-ADBF-21CBBB5578E2}" type="presOf" srcId="{FC22F6CA-9989-401D-AC4C-2B31BA28F929}" destId="{EEEB45B9-8C11-4476-BFB4-9625D2808D1B}" srcOrd="0" destOrd="0" presId="urn:microsoft.com/office/officeart/2005/8/layout/orgChart1"/>
    <dgm:cxn modelId="{14AF1A70-A4A9-4ED1-B84F-CF960C94DC11}" type="presOf" srcId="{0492401C-DB80-45C4-AA7E-9896B7DE8475}" destId="{23957ABC-C0FF-41C4-A080-F9885E368799}" srcOrd="0" destOrd="0" presId="urn:microsoft.com/office/officeart/2005/8/layout/orgChart1"/>
    <dgm:cxn modelId="{D9F99E85-2680-45AB-808F-A1B53D2D55F7}" type="presOf" srcId="{2A9CE783-0BBC-40D2-AE1A-3D91C8DA7232}" destId="{E8CE417C-7B4A-42EB-9C7D-E6395E4656A6}" srcOrd="0" destOrd="0" presId="urn:microsoft.com/office/officeart/2005/8/layout/orgChart1"/>
    <dgm:cxn modelId="{2488C9F7-14A5-4BC8-8645-DC5690D831C1}" srcId="{AEE33018-0661-4DDE-B5C8-07F192A2437A}" destId="{FC22F6CA-9989-401D-AC4C-2B31BA28F929}" srcOrd="2" destOrd="0" parTransId="{D007A77C-58BF-4D26-91E3-DBAFF98FD631}" sibTransId="{75AC2283-6796-408A-8DC6-240C2A2C905E}"/>
    <dgm:cxn modelId="{BBC30EF0-44B2-423B-8E32-8427DB971F47}" type="presOf" srcId="{AEE33018-0661-4DDE-B5C8-07F192A2437A}" destId="{77A44429-3F26-4A15-AD2C-66E8017DB358}" srcOrd="0" destOrd="0" presId="urn:microsoft.com/office/officeart/2005/8/layout/orgChart1"/>
    <dgm:cxn modelId="{6490DE15-E25C-43E0-AE6E-464C551256AA}" type="presOf" srcId="{FC22F6CA-9989-401D-AC4C-2B31BA28F929}" destId="{9BE19C36-9303-46AE-B918-8DDBB2B06458}" srcOrd="1" destOrd="0" presId="urn:microsoft.com/office/officeart/2005/8/layout/orgChart1"/>
    <dgm:cxn modelId="{7347853C-1961-494C-B36F-F9444CB94C5B}" type="presParOf" srcId="{23957ABC-C0FF-41C4-A080-F9885E368799}" destId="{90EE9B7C-2519-4057-9A9E-85A4BC221E34}" srcOrd="0" destOrd="0" presId="urn:microsoft.com/office/officeart/2005/8/layout/orgChart1"/>
    <dgm:cxn modelId="{82A7E935-B358-487E-8E87-CC958F62BE59}" type="presParOf" srcId="{90EE9B7C-2519-4057-9A9E-85A4BC221E34}" destId="{5CA5128F-61DC-49DC-A4B6-CA69B872B8FA}" srcOrd="0" destOrd="0" presId="urn:microsoft.com/office/officeart/2005/8/layout/orgChart1"/>
    <dgm:cxn modelId="{2B689DD8-4083-4CA1-9A14-AB59CBF7E5E0}" type="presParOf" srcId="{5CA5128F-61DC-49DC-A4B6-CA69B872B8FA}" destId="{77A44429-3F26-4A15-AD2C-66E8017DB358}" srcOrd="0" destOrd="0" presId="urn:microsoft.com/office/officeart/2005/8/layout/orgChart1"/>
    <dgm:cxn modelId="{F91CDA1D-BD25-4AED-BC1F-44BFF03E4437}" type="presParOf" srcId="{5CA5128F-61DC-49DC-A4B6-CA69B872B8FA}" destId="{97CC45DD-6032-48CA-B88D-728D18D01419}" srcOrd="1" destOrd="0" presId="urn:microsoft.com/office/officeart/2005/8/layout/orgChart1"/>
    <dgm:cxn modelId="{3730319D-FDD0-48E7-977B-72329D8E0DB6}" type="presParOf" srcId="{90EE9B7C-2519-4057-9A9E-85A4BC221E34}" destId="{0EF45438-AF6F-4BF8-B2C9-0030E38B86D8}" srcOrd="1" destOrd="0" presId="urn:microsoft.com/office/officeart/2005/8/layout/orgChart1"/>
    <dgm:cxn modelId="{E8CB0680-8B81-4A3F-97EC-4EC24CC2BA3E}" type="presParOf" srcId="{0EF45438-AF6F-4BF8-B2C9-0030E38B86D8}" destId="{AE349546-2459-48A2-B6B1-613049B9E9C0}" srcOrd="0" destOrd="0" presId="urn:microsoft.com/office/officeart/2005/8/layout/orgChart1"/>
    <dgm:cxn modelId="{770FE04C-8611-46EA-B24A-CCDF05C0F65E}" type="presParOf" srcId="{0EF45438-AF6F-4BF8-B2C9-0030E38B86D8}" destId="{DD5DCBA3-881E-47BA-B7D0-F7DAFC0D7CE5}" srcOrd="1" destOrd="0" presId="urn:microsoft.com/office/officeart/2005/8/layout/orgChart1"/>
    <dgm:cxn modelId="{CA259130-24A7-4936-8807-38A09D15640A}" type="presParOf" srcId="{DD5DCBA3-881E-47BA-B7D0-F7DAFC0D7CE5}" destId="{3C9F96F9-775B-4493-8992-6318F9B97B6B}" srcOrd="0" destOrd="0" presId="urn:microsoft.com/office/officeart/2005/8/layout/orgChart1"/>
    <dgm:cxn modelId="{F19B41FA-32BB-4ED3-937E-A61B4642BA1C}" type="presParOf" srcId="{3C9F96F9-775B-4493-8992-6318F9B97B6B}" destId="{8ED1E070-F598-4759-BD92-E369068E10AA}" srcOrd="0" destOrd="0" presId="urn:microsoft.com/office/officeart/2005/8/layout/orgChart1"/>
    <dgm:cxn modelId="{BD99B025-1029-4E2D-93FF-886E43D07681}" type="presParOf" srcId="{3C9F96F9-775B-4493-8992-6318F9B97B6B}" destId="{24CDAE18-A848-4EBD-AA9D-D288C87A355B}" srcOrd="1" destOrd="0" presId="urn:microsoft.com/office/officeart/2005/8/layout/orgChart1"/>
    <dgm:cxn modelId="{46B09026-E3E7-4039-A652-76690449B653}" type="presParOf" srcId="{DD5DCBA3-881E-47BA-B7D0-F7DAFC0D7CE5}" destId="{AE4B9366-47E0-44CD-88CE-BEF5F0BCAAA0}" srcOrd="1" destOrd="0" presId="urn:microsoft.com/office/officeart/2005/8/layout/orgChart1"/>
    <dgm:cxn modelId="{4E2B2400-B366-4ED0-A6C3-05CFE8A0B8D6}" type="presParOf" srcId="{DD5DCBA3-881E-47BA-B7D0-F7DAFC0D7CE5}" destId="{9A4C3B7E-4770-455D-A876-F141A9F7E20E}" srcOrd="2" destOrd="0" presId="urn:microsoft.com/office/officeart/2005/8/layout/orgChart1"/>
    <dgm:cxn modelId="{FED7A5ED-7E0B-4AF6-B140-C95F4F04E30F}" type="presParOf" srcId="{0EF45438-AF6F-4BF8-B2C9-0030E38B86D8}" destId="{E8CE417C-7B4A-42EB-9C7D-E6395E4656A6}" srcOrd="2" destOrd="0" presId="urn:microsoft.com/office/officeart/2005/8/layout/orgChart1"/>
    <dgm:cxn modelId="{55E7C42C-A9D2-40D1-B26C-D75EF92129F9}" type="presParOf" srcId="{0EF45438-AF6F-4BF8-B2C9-0030E38B86D8}" destId="{86EB649D-9B5A-481C-BF83-D3E660ADDFB8}" srcOrd="3" destOrd="0" presId="urn:microsoft.com/office/officeart/2005/8/layout/orgChart1"/>
    <dgm:cxn modelId="{C9F5A9CA-4AF3-4825-BD7B-013613D7CAA1}" type="presParOf" srcId="{86EB649D-9B5A-481C-BF83-D3E660ADDFB8}" destId="{F34F3477-30D8-4536-9FB8-AA6709116F49}" srcOrd="0" destOrd="0" presId="urn:microsoft.com/office/officeart/2005/8/layout/orgChart1"/>
    <dgm:cxn modelId="{D15BC3CD-9CCC-42F8-95CA-FF60F1FF4B09}" type="presParOf" srcId="{F34F3477-30D8-4536-9FB8-AA6709116F49}" destId="{0420D926-FAB0-42CF-8EFE-4C50F137D848}" srcOrd="0" destOrd="0" presId="urn:microsoft.com/office/officeart/2005/8/layout/orgChart1"/>
    <dgm:cxn modelId="{3AE8C76D-BDD2-478B-BD74-B6CB194399D7}" type="presParOf" srcId="{F34F3477-30D8-4536-9FB8-AA6709116F49}" destId="{BB25F230-BFB6-4E68-B95F-D764BCEB2990}" srcOrd="1" destOrd="0" presId="urn:microsoft.com/office/officeart/2005/8/layout/orgChart1"/>
    <dgm:cxn modelId="{20771018-6B69-41D0-9D28-2CDEDAF5FD05}" type="presParOf" srcId="{86EB649D-9B5A-481C-BF83-D3E660ADDFB8}" destId="{B492EB62-9CB1-48F9-BBAF-9559F3A1A6B1}" srcOrd="1" destOrd="0" presId="urn:microsoft.com/office/officeart/2005/8/layout/orgChart1"/>
    <dgm:cxn modelId="{01554FE8-4D81-4653-B8C5-3D1044C01015}" type="presParOf" srcId="{86EB649D-9B5A-481C-BF83-D3E660ADDFB8}" destId="{2DA4CF9A-6F8B-40C5-8E2B-DDEE0B7F7577}" srcOrd="2" destOrd="0" presId="urn:microsoft.com/office/officeart/2005/8/layout/orgChart1"/>
    <dgm:cxn modelId="{05109CF8-E1F4-4CB5-88C6-AF2A0009CC21}" type="presParOf" srcId="{0EF45438-AF6F-4BF8-B2C9-0030E38B86D8}" destId="{32CB617E-9926-4D96-BA8A-C46142F8C12E}" srcOrd="4" destOrd="0" presId="urn:microsoft.com/office/officeart/2005/8/layout/orgChart1"/>
    <dgm:cxn modelId="{D707A9FE-EF60-40AB-8494-D3FC16EE7AA5}" type="presParOf" srcId="{0EF45438-AF6F-4BF8-B2C9-0030E38B86D8}" destId="{964BB436-ECE3-4113-838D-ABEBC11A4125}" srcOrd="5" destOrd="0" presId="urn:microsoft.com/office/officeart/2005/8/layout/orgChart1"/>
    <dgm:cxn modelId="{6307B735-E9E6-4D29-A13D-6E13C09DC487}" type="presParOf" srcId="{964BB436-ECE3-4113-838D-ABEBC11A4125}" destId="{196E4E9F-AD8F-4B75-A14E-96911AC4BEC0}" srcOrd="0" destOrd="0" presId="urn:microsoft.com/office/officeart/2005/8/layout/orgChart1"/>
    <dgm:cxn modelId="{14EF1328-7E99-4EB8-96C1-B5CE5944E5AC}" type="presParOf" srcId="{196E4E9F-AD8F-4B75-A14E-96911AC4BEC0}" destId="{EEEB45B9-8C11-4476-BFB4-9625D2808D1B}" srcOrd="0" destOrd="0" presId="urn:microsoft.com/office/officeart/2005/8/layout/orgChart1"/>
    <dgm:cxn modelId="{8B4B7A14-5E96-4B6C-9517-D4349094BFC9}" type="presParOf" srcId="{196E4E9F-AD8F-4B75-A14E-96911AC4BEC0}" destId="{9BE19C36-9303-46AE-B918-8DDBB2B06458}" srcOrd="1" destOrd="0" presId="urn:microsoft.com/office/officeart/2005/8/layout/orgChart1"/>
    <dgm:cxn modelId="{53B6EB5E-06F8-4574-AD8F-EFB0F05B731C}" type="presParOf" srcId="{964BB436-ECE3-4113-838D-ABEBC11A4125}" destId="{523D0B9A-3BBB-425D-9E41-0F18642EDF02}" srcOrd="1" destOrd="0" presId="urn:microsoft.com/office/officeart/2005/8/layout/orgChart1"/>
    <dgm:cxn modelId="{9AFF5B4F-3E58-4804-BD1F-2BAB6A467F72}" type="presParOf" srcId="{964BB436-ECE3-4113-838D-ABEBC11A4125}" destId="{1778DBEE-AFB1-4D56-A7CD-80DFFBEB1283}" srcOrd="2" destOrd="0" presId="urn:microsoft.com/office/officeart/2005/8/layout/orgChart1"/>
    <dgm:cxn modelId="{9F5F76A4-FC47-4199-BFF9-210BA57764DE}" type="presParOf" srcId="{90EE9B7C-2519-4057-9A9E-85A4BC221E34}" destId="{04561EEC-0865-4E4C-9B70-567032FA5812}"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38CD755-1EA3-416E-A635-2E4483F82216}"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fr-FR"/>
        </a:p>
      </dgm:t>
    </dgm:pt>
    <dgm:pt modelId="{805C9E34-380E-4E70-9A47-7D3D1B23EC3B}">
      <dgm:prSet phldrT="[Texte]" custT="1"/>
      <dgm:spPr/>
      <dgm:t>
        <a:bodyPr/>
        <a:lstStyle/>
        <a:p>
          <a:r>
            <a:rPr lang="fr-FR" sz="2800" dirty="0" smtClean="0">
              <a:solidFill>
                <a:schemeClr val="tx1"/>
              </a:solidFill>
            </a:rPr>
            <a:t>Le logement public locatif (LPL)</a:t>
          </a:r>
          <a:endParaRPr lang="fr-FR" sz="2800" dirty="0">
            <a:solidFill>
              <a:schemeClr val="tx1"/>
            </a:solidFill>
          </a:endParaRPr>
        </a:p>
      </dgm:t>
    </dgm:pt>
    <dgm:pt modelId="{5E233ECF-7148-4BDE-AF89-F5BE26125977}" type="parTrans" cxnId="{FD266B42-E856-4190-83BE-F1AA418B5337}">
      <dgm:prSet/>
      <dgm:spPr/>
      <dgm:t>
        <a:bodyPr/>
        <a:lstStyle/>
        <a:p>
          <a:endParaRPr lang="fr-FR"/>
        </a:p>
      </dgm:t>
    </dgm:pt>
    <dgm:pt modelId="{2A803C92-BDCC-4E93-B80C-56D76EE89AD2}" type="sibTrans" cxnId="{FD266B42-E856-4190-83BE-F1AA418B5337}">
      <dgm:prSet/>
      <dgm:spPr/>
      <dgm:t>
        <a:bodyPr/>
        <a:lstStyle/>
        <a:p>
          <a:endParaRPr lang="fr-FR"/>
        </a:p>
      </dgm:t>
    </dgm:pt>
    <dgm:pt modelId="{32B0046E-DFEA-497A-B43C-455F5806AC3E}">
      <dgm:prSet custT="1"/>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fr-FR" sz="2800" dirty="0" smtClean="0"/>
            <a:t>-Le Logement Public Locatif est réalisé sur fonds budgétaires par des maîtres d’ouvrages délégués que sont les offices de promotion et de gestion immobilière (OPGI). </a:t>
          </a:r>
        </a:p>
        <a:p>
          <a:pPr marL="0" indent="0" algn="l" defTabSz="914400">
            <a:lnSpc>
              <a:spcPct val="100000"/>
            </a:lnSpc>
            <a:spcBef>
              <a:spcPts val="0"/>
            </a:spcBef>
            <a:spcAft>
              <a:spcPts val="0"/>
            </a:spcAft>
            <a:buNone/>
          </a:pPr>
          <a:r>
            <a:rPr lang="fr-FR" sz="2800" dirty="0" smtClean="0"/>
            <a:t>-Il est destiné aux seules personnes dont le niveau de revenus les classe parmi les catégories sociales défavorisées et dépourvues de logement ou logeant dans des conditions précaires (</a:t>
          </a:r>
          <a:r>
            <a:rPr lang="ar-LB" sz="2800" dirty="0" smtClean="0"/>
            <a:t>غير مأمون </a:t>
          </a:r>
          <a:r>
            <a:rPr lang="fr-FR" sz="2800" dirty="0" smtClean="0"/>
            <a:t>) et/ou insalubres.(</a:t>
          </a:r>
          <a:r>
            <a:rPr lang="ar-LB" sz="2800" dirty="0" smtClean="0"/>
            <a:t>وخيمة</a:t>
          </a:r>
          <a:r>
            <a:rPr lang="fr-FR" sz="2800" dirty="0" smtClean="0"/>
            <a:t>)</a:t>
          </a:r>
          <a:endParaRPr lang="fr-FR" sz="2800" dirty="0"/>
        </a:p>
      </dgm:t>
    </dgm:pt>
    <dgm:pt modelId="{C4DF83BF-E640-48E5-9F11-18997405897A}" type="parTrans" cxnId="{C6CFCE41-5685-4502-AC4F-723548222BDC}">
      <dgm:prSet/>
      <dgm:spPr/>
      <dgm:t>
        <a:bodyPr/>
        <a:lstStyle/>
        <a:p>
          <a:endParaRPr lang="fr-FR" dirty="0"/>
        </a:p>
      </dgm:t>
    </dgm:pt>
    <dgm:pt modelId="{199199FC-8D65-452F-B464-BAE63C05EA58}" type="sibTrans" cxnId="{C6CFCE41-5685-4502-AC4F-723548222BDC}">
      <dgm:prSet/>
      <dgm:spPr/>
      <dgm:t>
        <a:bodyPr/>
        <a:lstStyle/>
        <a:p>
          <a:endParaRPr lang="fr-FR"/>
        </a:p>
      </dgm:t>
    </dgm:pt>
    <dgm:pt modelId="{F4BF20A0-0C85-4E39-938C-1D98B3D637AE}" type="pres">
      <dgm:prSet presAssocID="{E38CD755-1EA3-416E-A635-2E4483F82216}" presName="diagram" presStyleCnt="0">
        <dgm:presLayoutVars>
          <dgm:chPref val="1"/>
          <dgm:dir/>
          <dgm:animOne val="branch"/>
          <dgm:animLvl val="lvl"/>
          <dgm:resizeHandles/>
        </dgm:presLayoutVars>
      </dgm:prSet>
      <dgm:spPr/>
      <dgm:t>
        <a:bodyPr/>
        <a:lstStyle/>
        <a:p>
          <a:endParaRPr lang="fr-FR"/>
        </a:p>
      </dgm:t>
    </dgm:pt>
    <dgm:pt modelId="{8D58C636-26E0-4C73-ABB7-EA362207E25E}" type="pres">
      <dgm:prSet presAssocID="{805C9E34-380E-4E70-9A47-7D3D1B23EC3B}" presName="root" presStyleCnt="0"/>
      <dgm:spPr/>
    </dgm:pt>
    <dgm:pt modelId="{17C771AC-EF15-40EC-A21B-948445B9CE8B}" type="pres">
      <dgm:prSet presAssocID="{805C9E34-380E-4E70-9A47-7D3D1B23EC3B}" presName="rootComposite" presStyleCnt="0"/>
      <dgm:spPr/>
    </dgm:pt>
    <dgm:pt modelId="{44474760-ACD1-406C-8240-293412D8635A}" type="pres">
      <dgm:prSet presAssocID="{805C9E34-380E-4E70-9A47-7D3D1B23EC3B}" presName="rootText" presStyleLbl="node1" presStyleIdx="0" presStyleCnt="1" custScaleX="172655" custScaleY="54164" custLinFactNeighborX="-145" custLinFactNeighborY="-34007"/>
      <dgm:spPr/>
      <dgm:t>
        <a:bodyPr/>
        <a:lstStyle/>
        <a:p>
          <a:endParaRPr lang="fr-FR"/>
        </a:p>
      </dgm:t>
    </dgm:pt>
    <dgm:pt modelId="{288DE0A8-70C5-472C-B300-6F7A055654E5}" type="pres">
      <dgm:prSet presAssocID="{805C9E34-380E-4E70-9A47-7D3D1B23EC3B}" presName="rootConnector" presStyleLbl="node1" presStyleIdx="0" presStyleCnt="1"/>
      <dgm:spPr/>
      <dgm:t>
        <a:bodyPr/>
        <a:lstStyle/>
        <a:p>
          <a:endParaRPr lang="fr-FR"/>
        </a:p>
      </dgm:t>
    </dgm:pt>
    <dgm:pt modelId="{FB0B16B5-1FB8-439F-B3EA-D4C06E481512}" type="pres">
      <dgm:prSet presAssocID="{805C9E34-380E-4E70-9A47-7D3D1B23EC3B}" presName="childShape" presStyleCnt="0"/>
      <dgm:spPr/>
    </dgm:pt>
    <dgm:pt modelId="{759DD62E-B19F-49E4-8642-C2949C734A23}" type="pres">
      <dgm:prSet presAssocID="{C4DF83BF-E640-48E5-9F11-18997405897A}" presName="Name13" presStyleLbl="parChTrans1D2" presStyleIdx="0" presStyleCnt="1"/>
      <dgm:spPr/>
      <dgm:t>
        <a:bodyPr/>
        <a:lstStyle/>
        <a:p>
          <a:endParaRPr lang="fr-FR"/>
        </a:p>
      </dgm:t>
    </dgm:pt>
    <dgm:pt modelId="{BB4D7EF5-E240-4DB0-9C43-9394FD19127B}" type="pres">
      <dgm:prSet presAssocID="{32B0046E-DFEA-497A-B43C-455F5806AC3E}" presName="childText" presStyleLbl="bgAcc1" presStyleIdx="0" presStyleCnt="1" custScaleX="327368" custScaleY="260240" custLinFactNeighborX="-10001" custLinFactNeighborY="-13721">
        <dgm:presLayoutVars>
          <dgm:bulletEnabled val="1"/>
        </dgm:presLayoutVars>
      </dgm:prSet>
      <dgm:spPr/>
      <dgm:t>
        <a:bodyPr/>
        <a:lstStyle/>
        <a:p>
          <a:endParaRPr lang="fr-FR"/>
        </a:p>
      </dgm:t>
    </dgm:pt>
  </dgm:ptLst>
  <dgm:cxnLst>
    <dgm:cxn modelId="{AA612F92-B006-4433-B2C5-19868D45BF2C}" type="presOf" srcId="{C4DF83BF-E640-48E5-9F11-18997405897A}" destId="{759DD62E-B19F-49E4-8642-C2949C734A23}" srcOrd="0" destOrd="0" presId="urn:microsoft.com/office/officeart/2005/8/layout/hierarchy3"/>
    <dgm:cxn modelId="{8DAC444E-C621-4080-A894-E8B06474704E}" type="presOf" srcId="{805C9E34-380E-4E70-9A47-7D3D1B23EC3B}" destId="{288DE0A8-70C5-472C-B300-6F7A055654E5}" srcOrd="1" destOrd="0" presId="urn:microsoft.com/office/officeart/2005/8/layout/hierarchy3"/>
    <dgm:cxn modelId="{C6CFCE41-5685-4502-AC4F-723548222BDC}" srcId="{805C9E34-380E-4E70-9A47-7D3D1B23EC3B}" destId="{32B0046E-DFEA-497A-B43C-455F5806AC3E}" srcOrd="0" destOrd="0" parTransId="{C4DF83BF-E640-48E5-9F11-18997405897A}" sibTransId="{199199FC-8D65-452F-B464-BAE63C05EA58}"/>
    <dgm:cxn modelId="{111A218A-B611-4886-9E26-996B2A549D80}" type="presOf" srcId="{805C9E34-380E-4E70-9A47-7D3D1B23EC3B}" destId="{44474760-ACD1-406C-8240-293412D8635A}" srcOrd="0" destOrd="0" presId="urn:microsoft.com/office/officeart/2005/8/layout/hierarchy3"/>
    <dgm:cxn modelId="{D118F55B-35B2-4D13-A0BA-B7E393407FEF}" type="presOf" srcId="{32B0046E-DFEA-497A-B43C-455F5806AC3E}" destId="{BB4D7EF5-E240-4DB0-9C43-9394FD19127B}" srcOrd="0" destOrd="0" presId="urn:microsoft.com/office/officeart/2005/8/layout/hierarchy3"/>
    <dgm:cxn modelId="{FD266B42-E856-4190-83BE-F1AA418B5337}" srcId="{E38CD755-1EA3-416E-A635-2E4483F82216}" destId="{805C9E34-380E-4E70-9A47-7D3D1B23EC3B}" srcOrd="0" destOrd="0" parTransId="{5E233ECF-7148-4BDE-AF89-F5BE26125977}" sibTransId="{2A803C92-BDCC-4E93-B80C-56D76EE89AD2}"/>
    <dgm:cxn modelId="{B2D456CB-A08F-4534-BD03-4B7F9ECCF306}" type="presOf" srcId="{E38CD755-1EA3-416E-A635-2E4483F82216}" destId="{F4BF20A0-0C85-4E39-938C-1D98B3D637AE}" srcOrd="0" destOrd="0" presId="urn:microsoft.com/office/officeart/2005/8/layout/hierarchy3"/>
    <dgm:cxn modelId="{DF9BECAE-7EE0-4D50-9ECD-E4ABFAD36F7A}" type="presParOf" srcId="{F4BF20A0-0C85-4E39-938C-1D98B3D637AE}" destId="{8D58C636-26E0-4C73-ABB7-EA362207E25E}" srcOrd="0" destOrd="0" presId="urn:microsoft.com/office/officeart/2005/8/layout/hierarchy3"/>
    <dgm:cxn modelId="{F5FB8175-CE91-4133-B124-44E352CF49CF}" type="presParOf" srcId="{8D58C636-26E0-4C73-ABB7-EA362207E25E}" destId="{17C771AC-EF15-40EC-A21B-948445B9CE8B}" srcOrd="0" destOrd="0" presId="urn:microsoft.com/office/officeart/2005/8/layout/hierarchy3"/>
    <dgm:cxn modelId="{326FBC68-AB32-4551-986A-AD12B736F1A4}" type="presParOf" srcId="{17C771AC-EF15-40EC-A21B-948445B9CE8B}" destId="{44474760-ACD1-406C-8240-293412D8635A}" srcOrd="0" destOrd="0" presId="urn:microsoft.com/office/officeart/2005/8/layout/hierarchy3"/>
    <dgm:cxn modelId="{90FC3856-B746-495B-9B4F-A57F9B8332A9}" type="presParOf" srcId="{17C771AC-EF15-40EC-A21B-948445B9CE8B}" destId="{288DE0A8-70C5-472C-B300-6F7A055654E5}" srcOrd="1" destOrd="0" presId="urn:microsoft.com/office/officeart/2005/8/layout/hierarchy3"/>
    <dgm:cxn modelId="{E4D44178-7083-4307-B026-7513A9728E30}" type="presParOf" srcId="{8D58C636-26E0-4C73-ABB7-EA362207E25E}" destId="{FB0B16B5-1FB8-439F-B3EA-D4C06E481512}" srcOrd="1" destOrd="0" presId="urn:microsoft.com/office/officeart/2005/8/layout/hierarchy3"/>
    <dgm:cxn modelId="{2FF2A2EE-6BCB-46EB-B3E1-02A097BCEBCA}" type="presParOf" srcId="{FB0B16B5-1FB8-439F-B3EA-D4C06E481512}" destId="{759DD62E-B19F-49E4-8642-C2949C734A23}" srcOrd="0" destOrd="0" presId="urn:microsoft.com/office/officeart/2005/8/layout/hierarchy3"/>
    <dgm:cxn modelId="{A8F18DF5-5F90-4522-B86E-DD13BE0FAE89}" type="presParOf" srcId="{FB0B16B5-1FB8-439F-B3EA-D4C06E481512}" destId="{BB4D7EF5-E240-4DB0-9C43-9394FD19127B}"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5F4FA41-04E9-4F42-857F-81E6A21C6D4E}" type="doc">
      <dgm:prSet loTypeId="urn:microsoft.com/office/officeart/2005/8/layout/hList6" loCatId="list" qsTypeId="urn:microsoft.com/office/officeart/2005/8/quickstyle/3d2" qsCatId="3D" csTypeId="urn:microsoft.com/office/officeart/2005/8/colors/accent1_2" csCatId="accent1" phldr="1"/>
      <dgm:spPr/>
      <dgm:t>
        <a:bodyPr/>
        <a:lstStyle/>
        <a:p>
          <a:endParaRPr lang="fr-FR"/>
        </a:p>
      </dgm:t>
    </dgm:pt>
    <dgm:pt modelId="{8D672F1B-F0B7-4B6D-B306-47C96B3B4BA5}">
      <dgm:prSet phldrT="[Texte]"/>
      <dgm:spPr/>
      <dgm:t>
        <a:bodyPr/>
        <a:lstStyle/>
        <a:p>
          <a:pPr algn="l"/>
          <a:r>
            <a:rPr lang="fr-FR" dirty="0" smtClean="0">
              <a:solidFill>
                <a:schemeClr val="tx1"/>
              </a:solidFill>
              <a:latin typeface="Times New Roman" pitchFamily="18" charset="0"/>
              <a:cs typeface="Times New Roman" pitchFamily="18" charset="0"/>
            </a:rPr>
            <a:t>-A bénéficié d’une aide de l’Etat dans le cadre de l’achat ou de la construction d’un logement ou de l’aménagement d’un logement rural</a:t>
          </a:r>
          <a:endParaRPr lang="fr-FR" dirty="0">
            <a:solidFill>
              <a:schemeClr val="tx1"/>
            </a:solidFill>
            <a:latin typeface="Times New Roman" pitchFamily="18" charset="0"/>
            <a:cs typeface="Times New Roman" pitchFamily="18" charset="0"/>
          </a:endParaRPr>
        </a:p>
      </dgm:t>
    </dgm:pt>
    <dgm:pt modelId="{D8EE04EF-B544-4C66-8BCF-A20B369E0801}" type="parTrans" cxnId="{5ED6F906-EEB9-48A1-B582-474BE2D25E1D}">
      <dgm:prSet/>
      <dgm:spPr/>
      <dgm:t>
        <a:bodyPr/>
        <a:lstStyle/>
        <a:p>
          <a:endParaRPr lang="fr-FR"/>
        </a:p>
      </dgm:t>
    </dgm:pt>
    <dgm:pt modelId="{689F9D85-1BA4-49BB-9AF9-EA929D21AF2C}" type="sibTrans" cxnId="{5ED6F906-EEB9-48A1-B582-474BE2D25E1D}">
      <dgm:prSet/>
      <dgm:spPr/>
      <dgm:t>
        <a:bodyPr/>
        <a:lstStyle/>
        <a:p>
          <a:endParaRPr lang="fr-FR"/>
        </a:p>
      </dgm:t>
    </dgm:pt>
    <dgm:pt modelId="{95DE09D3-D738-40C7-9A41-D37B33FE1802}">
      <dgm:prSet/>
      <dgm:spPr/>
      <dgm:t>
        <a:bodyPr/>
        <a:lstStyle/>
        <a:p>
          <a:pPr algn="l"/>
          <a:r>
            <a:rPr lang="fr-FR" dirty="0" smtClean="0">
              <a:solidFill>
                <a:schemeClr val="tx1"/>
              </a:solidFill>
              <a:latin typeface="Times New Roman" pitchFamily="18" charset="0"/>
              <a:cs typeface="Times New Roman" pitchFamily="18" charset="0"/>
            </a:rPr>
            <a:t>-Possède en toute propriété un bien immobilier à usage d’habitation </a:t>
          </a:r>
          <a:endParaRPr lang="fr-FR" dirty="0">
            <a:solidFill>
              <a:schemeClr val="tx1"/>
            </a:solidFill>
            <a:latin typeface="Times New Roman" pitchFamily="18" charset="0"/>
            <a:cs typeface="Times New Roman" pitchFamily="18" charset="0"/>
          </a:endParaRPr>
        </a:p>
      </dgm:t>
    </dgm:pt>
    <dgm:pt modelId="{BDCDF4E8-6398-400C-8A10-3FDCAC2EDA61}" type="parTrans" cxnId="{CD13A62A-2F9F-4E17-819B-0CB183C6E07D}">
      <dgm:prSet/>
      <dgm:spPr/>
      <dgm:t>
        <a:bodyPr/>
        <a:lstStyle/>
        <a:p>
          <a:endParaRPr lang="fr-FR"/>
        </a:p>
      </dgm:t>
    </dgm:pt>
    <dgm:pt modelId="{A6674824-92AB-4C61-8FC2-2152E1FD15F8}" type="sibTrans" cxnId="{CD13A62A-2F9F-4E17-819B-0CB183C6E07D}">
      <dgm:prSet/>
      <dgm:spPr/>
      <dgm:t>
        <a:bodyPr/>
        <a:lstStyle/>
        <a:p>
          <a:endParaRPr lang="fr-FR"/>
        </a:p>
      </dgm:t>
    </dgm:pt>
    <dgm:pt modelId="{CE3ACABB-7616-41D7-9C47-C02CC11CD28B}">
      <dgm:prSet/>
      <dgm:spPr/>
      <dgm:t>
        <a:bodyPr/>
        <a:lstStyle/>
        <a:p>
          <a:pPr algn="l"/>
          <a:r>
            <a:rPr lang="fr-FR" dirty="0" smtClean="0">
              <a:solidFill>
                <a:schemeClr val="tx1"/>
              </a:solidFill>
              <a:latin typeface="Times New Roman" pitchFamily="18" charset="0"/>
              <a:cs typeface="Times New Roman" pitchFamily="18" charset="0"/>
            </a:rPr>
            <a:t>-Est propriétaire d’un lot de terrain à bâtir </a:t>
          </a:r>
          <a:endParaRPr lang="fr-FR" dirty="0">
            <a:solidFill>
              <a:schemeClr val="tx1"/>
            </a:solidFill>
            <a:latin typeface="Times New Roman" pitchFamily="18" charset="0"/>
            <a:cs typeface="Times New Roman" pitchFamily="18" charset="0"/>
          </a:endParaRPr>
        </a:p>
      </dgm:t>
    </dgm:pt>
    <dgm:pt modelId="{BB542311-9062-413A-B668-F9AA4792E653}" type="parTrans" cxnId="{452E2D19-5AB7-4835-A9A9-E4ACAFD97C08}">
      <dgm:prSet/>
      <dgm:spPr/>
      <dgm:t>
        <a:bodyPr/>
        <a:lstStyle/>
        <a:p>
          <a:endParaRPr lang="fr-FR"/>
        </a:p>
      </dgm:t>
    </dgm:pt>
    <dgm:pt modelId="{774740E7-8528-4C35-AEB3-8244424DB6FF}" type="sibTrans" cxnId="{452E2D19-5AB7-4835-A9A9-E4ACAFD97C08}">
      <dgm:prSet/>
      <dgm:spPr/>
      <dgm:t>
        <a:bodyPr/>
        <a:lstStyle/>
        <a:p>
          <a:endParaRPr lang="fr-FR"/>
        </a:p>
      </dgm:t>
    </dgm:pt>
    <dgm:pt modelId="{0AD41273-181B-4BE5-8506-D19EAC477321}">
      <dgm:prSet/>
      <dgm:spPr/>
      <dgm:t>
        <a:bodyPr/>
        <a:lstStyle/>
        <a:p>
          <a:pPr algn="l"/>
          <a:r>
            <a:rPr lang="fr-FR" dirty="0" smtClean="0">
              <a:solidFill>
                <a:schemeClr val="tx1"/>
              </a:solidFill>
              <a:latin typeface="Times New Roman" pitchFamily="18" charset="0"/>
              <a:cs typeface="Times New Roman" pitchFamily="18" charset="0"/>
            </a:rPr>
            <a:t>-A bénéficié d’un logement public locatif, d’un logement social participatif, d’un logement rural ou d’un logement acquis dans le cadre de la location-vente </a:t>
          </a:r>
          <a:endParaRPr lang="fr-FR" dirty="0">
            <a:solidFill>
              <a:schemeClr val="tx1"/>
            </a:solidFill>
            <a:latin typeface="Times New Roman" pitchFamily="18" charset="0"/>
            <a:cs typeface="Times New Roman" pitchFamily="18" charset="0"/>
          </a:endParaRPr>
        </a:p>
      </dgm:t>
    </dgm:pt>
    <dgm:pt modelId="{EFA056BC-D22F-4A0A-AEE9-F8B219F17F68}" type="parTrans" cxnId="{2C73198B-FFC1-4E89-A594-BF9F4182B670}">
      <dgm:prSet/>
      <dgm:spPr/>
      <dgm:t>
        <a:bodyPr/>
        <a:lstStyle/>
        <a:p>
          <a:endParaRPr lang="fr-FR"/>
        </a:p>
      </dgm:t>
    </dgm:pt>
    <dgm:pt modelId="{C3BAC8A4-050E-4C10-8521-77D3DFC9BBFC}" type="sibTrans" cxnId="{2C73198B-FFC1-4E89-A594-BF9F4182B670}">
      <dgm:prSet/>
      <dgm:spPr/>
      <dgm:t>
        <a:bodyPr/>
        <a:lstStyle/>
        <a:p>
          <a:endParaRPr lang="fr-FR"/>
        </a:p>
      </dgm:t>
    </dgm:pt>
    <dgm:pt modelId="{E8A9C3FA-5486-429B-91B7-F706A4FE6721}" type="pres">
      <dgm:prSet presAssocID="{35F4FA41-04E9-4F42-857F-81E6A21C6D4E}" presName="Name0" presStyleCnt="0">
        <dgm:presLayoutVars>
          <dgm:dir/>
          <dgm:resizeHandles val="exact"/>
        </dgm:presLayoutVars>
      </dgm:prSet>
      <dgm:spPr/>
      <dgm:t>
        <a:bodyPr/>
        <a:lstStyle/>
        <a:p>
          <a:endParaRPr lang="fr-FR"/>
        </a:p>
      </dgm:t>
    </dgm:pt>
    <dgm:pt modelId="{F5568FE0-CB0B-46C8-B3EB-844D3E5118A4}" type="pres">
      <dgm:prSet presAssocID="{95DE09D3-D738-40C7-9A41-D37B33FE1802}" presName="node" presStyleLbl="node1" presStyleIdx="0" presStyleCnt="4">
        <dgm:presLayoutVars>
          <dgm:bulletEnabled val="1"/>
        </dgm:presLayoutVars>
      </dgm:prSet>
      <dgm:spPr/>
      <dgm:t>
        <a:bodyPr/>
        <a:lstStyle/>
        <a:p>
          <a:endParaRPr lang="fr-FR"/>
        </a:p>
      </dgm:t>
    </dgm:pt>
    <dgm:pt modelId="{C63FA2D2-E1F6-422D-9DB3-1ADFC0835575}" type="pres">
      <dgm:prSet presAssocID="{A6674824-92AB-4C61-8FC2-2152E1FD15F8}" presName="sibTrans" presStyleCnt="0"/>
      <dgm:spPr/>
    </dgm:pt>
    <dgm:pt modelId="{CE15D9DB-33A4-408F-BE98-73CAAC316A6C}" type="pres">
      <dgm:prSet presAssocID="{CE3ACABB-7616-41D7-9C47-C02CC11CD28B}" presName="node" presStyleLbl="node1" presStyleIdx="1" presStyleCnt="4">
        <dgm:presLayoutVars>
          <dgm:bulletEnabled val="1"/>
        </dgm:presLayoutVars>
      </dgm:prSet>
      <dgm:spPr/>
      <dgm:t>
        <a:bodyPr/>
        <a:lstStyle/>
        <a:p>
          <a:endParaRPr lang="fr-FR"/>
        </a:p>
      </dgm:t>
    </dgm:pt>
    <dgm:pt modelId="{606F224C-BC75-4772-B585-A4283E49B203}" type="pres">
      <dgm:prSet presAssocID="{774740E7-8528-4C35-AEB3-8244424DB6FF}" presName="sibTrans" presStyleCnt="0"/>
      <dgm:spPr/>
    </dgm:pt>
    <dgm:pt modelId="{4C6D9191-DA8F-4B90-8BCA-31E24847C3A9}" type="pres">
      <dgm:prSet presAssocID="{0AD41273-181B-4BE5-8506-D19EAC477321}" presName="node" presStyleLbl="node1" presStyleIdx="2" presStyleCnt="4">
        <dgm:presLayoutVars>
          <dgm:bulletEnabled val="1"/>
        </dgm:presLayoutVars>
      </dgm:prSet>
      <dgm:spPr/>
      <dgm:t>
        <a:bodyPr/>
        <a:lstStyle/>
        <a:p>
          <a:endParaRPr lang="fr-FR"/>
        </a:p>
      </dgm:t>
    </dgm:pt>
    <dgm:pt modelId="{820767F0-1113-4336-AFB9-5E51B6B26C56}" type="pres">
      <dgm:prSet presAssocID="{C3BAC8A4-050E-4C10-8521-77D3DFC9BBFC}" presName="sibTrans" presStyleCnt="0"/>
      <dgm:spPr/>
    </dgm:pt>
    <dgm:pt modelId="{7E7CB9FF-A1AF-4C50-B1D3-92BDEF68A9A9}" type="pres">
      <dgm:prSet presAssocID="{8D672F1B-F0B7-4B6D-B306-47C96B3B4BA5}" presName="node" presStyleLbl="node1" presStyleIdx="3" presStyleCnt="4">
        <dgm:presLayoutVars>
          <dgm:bulletEnabled val="1"/>
        </dgm:presLayoutVars>
      </dgm:prSet>
      <dgm:spPr/>
      <dgm:t>
        <a:bodyPr/>
        <a:lstStyle/>
        <a:p>
          <a:endParaRPr lang="fr-FR"/>
        </a:p>
      </dgm:t>
    </dgm:pt>
  </dgm:ptLst>
  <dgm:cxnLst>
    <dgm:cxn modelId="{A1ACFC02-BC12-440A-9D61-46B67381D520}" type="presOf" srcId="{8D672F1B-F0B7-4B6D-B306-47C96B3B4BA5}" destId="{7E7CB9FF-A1AF-4C50-B1D3-92BDEF68A9A9}" srcOrd="0" destOrd="0" presId="urn:microsoft.com/office/officeart/2005/8/layout/hList6"/>
    <dgm:cxn modelId="{426E9382-9D94-40B0-B47D-0D16B1520D3B}" type="presOf" srcId="{CE3ACABB-7616-41D7-9C47-C02CC11CD28B}" destId="{CE15D9DB-33A4-408F-BE98-73CAAC316A6C}" srcOrd="0" destOrd="0" presId="urn:microsoft.com/office/officeart/2005/8/layout/hList6"/>
    <dgm:cxn modelId="{CD13A62A-2F9F-4E17-819B-0CB183C6E07D}" srcId="{35F4FA41-04E9-4F42-857F-81E6A21C6D4E}" destId="{95DE09D3-D738-40C7-9A41-D37B33FE1802}" srcOrd="0" destOrd="0" parTransId="{BDCDF4E8-6398-400C-8A10-3FDCAC2EDA61}" sibTransId="{A6674824-92AB-4C61-8FC2-2152E1FD15F8}"/>
    <dgm:cxn modelId="{682471E2-D3CE-41EC-8A33-5CB7001E36D7}" type="presOf" srcId="{0AD41273-181B-4BE5-8506-D19EAC477321}" destId="{4C6D9191-DA8F-4B90-8BCA-31E24847C3A9}" srcOrd="0" destOrd="0" presId="urn:microsoft.com/office/officeart/2005/8/layout/hList6"/>
    <dgm:cxn modelId="{CC8BBD05-CE76-4E94-BE2C-258FBD6B8C94}" type="presOf" srcId="{35F4FA41-04E9-4F42-857F-81E6A21C6D4E}" destId="{E8A9C3FA-5486-429B-91B7-F706A4FE6721}" srcOrd="0" destOrd="0" presId="urn:microsoft.com/office/officeart/2005/8/layout/hList6"/>
    <dgm:cxn modelId="{5ED6F906-EEB9-48A1-B582-474BE2D25E1D}" srcId="{35F4FA41-04E9-4F42-857F-81E6A21C6D4E}" destId="{8D672F1B-F0B7-4B6D-B306-47C96B3B4BA5}" srcOrd="3" destOrd="0" parTransId="{D8EE04EF-B544-4C66-8BCF-A20B369E0801}" sibTransId="{689F9D85-1BA4-49BB-9AF9-EA929D21AF2C}"/>
    <dgm:cxn modelId="{0B0CC01D-50F6-4BE5-8F35-04B40C41779A}" type="presOf" srcId="{95DE09D3-D738-40C7-9A41-D37B33FE1802}" destId="{F5568FE0-CB0B-46C8-B3EB-844D3E5118A4}" srcOrd="0" destOrd="0" presId="urn:microsoft.com/office/officeart/2005/8/layout/hList6"/>
    <dgm:cxn modelId="{452E2D19-5AB7-4835-A9A9-E4ACAFD97C08}" srcId="{35F4FA41-04E9-4F42-857F-81E6A21C6D4E}" destId="{CE3ACABB-7616-41D7-9C47-C02CC11CD28B}" srcOrd="1" destOrd="0" parTransId="{BB542311-9062-413A-B668-F9AA4792E653}" sibTransId="{774740E7-8528-4C35-AEB3-8244424DB6FF}"/>
    <dgm:cxn modelId="{2C73198B-FFC1-4E89-A594-BF9F4182B670}" srcId="{35F4FA41-04E9-4F42-857F-81E6A21C6D4E}" destId="{0AD41273-181B-4BE5-8506-D19EAC477321}" srcOrd="2" destOrd="0" parTransId="{EFA056BC-D22F-4A0A-AEE9-F8B219F17F68}" sibTransId="{C3BAC8A4-050E-4C10-8521-77D3DFC9BBFC}"/>
    <dgm:cxn modelId="{111BAEDB-308E-4CDE-BBEA-F819E94C32A5}" type="presParOf" srcId="{E8A9C3FA-5486-429B-91B7-F706A4FE6721}" destId="{F5568FE0-CB0B-46C8-B3EB-844D3E5118A4}" srcOrd="0" destOrd="0" presId="urn:microsoft.com/office/officeart/2005/8/layout/hList6"/>
    <dgm:cxn modelId="{42049D54-E720-44C2-A85B-EBA5962BFEFF}" type="presParOf" srcId="{E8A9C3FA-5486-429B-91B7-F706A4FE6721}" destId="{C63FA2D2-E1F6-422D-9DB3-1ADFC0835575}" srcOrd="1" destOrd="0" presId="urn:microsoft.com/office/officeart/2005/8/layout/hList6"/>
    <dgm:cxn modelId="{874E370D-5950-4064-A881-98DD618AE615}" type="presParOf" srcId="{E8A9C3FA-5486-429B-91B7-F706A4FE6721}" destId="{CE15D9DB-33A4-408F-BE98-73CAAC316A6C}" srcOrd="2" destOrd="0" presId="urn:microsoft.com/office/officeart/2005/8/layout/hList6"/>
    <dgm:cxn modelId="{621E4E67-E1BE-4EFC-A018-C0F3F3BE8B56}" type="presParOf" srcId="{E8A9C3FA-5486-429B-91B7-F706A4FE6721}" destId="{606F224C-BC75-4772-B585-A4283E49B203}" srcOrd="3" destOrd="0" presId="urn:microsoft.com/office/officeart/2005/8/layout/hList6"/>
    <dgm:cxn modelId="{1E748D4B-1657-4169-9D83-64FF949DEFEA}" type="presParOf" srcId="{E8A9C3FA-5486-429B-91B7-F706A4FE6721}" destId="{4C6D9191-DA8F-4B90-8BCA-31E24847C3A9}" srcOrd="4" destOrd="0" presId="urn:microsoft.com/office/officeart/2005/8/layout/hList6"/>
    <dgm:cxn modelId="{D99BBBB4-E8DD-4632-81A1-D3D3120D9F25}" type="presParOf" srcId="{E8A9C3FA-5486-429B-91B7-F706A4FE6721}" destId="{820767F0-1113-4336-AFB9-5E51B6B26C56}" srcOrd="5" destOrd="0" presId="urn:microsoft.com/office/officeart/2005/8/layout/hList6"/>
    <dgm:cxn modelId="{C45326DB-B24C-414A-BE8D-900285D95D4A}" type="presParOf" srcId="{E8A9C3FA-5486-429B-91B7-F706A4FE6721}" destId="{7E7CB9FF-A1AF-4C50-B1D3-92BDEF68A9A9}" srcOrd="6"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2949828-BB50-4119-A8B4-0670A9D8089E}"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fr-FR"/>
        </a:p>
      </dgm:t>
    </dgm:pt>
    <dgm:pt modelId="{55026845-342F-43FF-A8CB-7A64D8E6BDEC}">
      <dgm:prSet/>
      <dgm:spPr/>
      <dgm:t>
        <a:bodyPr/>
        <a:lstStyle/>
        <a:p>
          <a:pPr algn="l"/>
          <a:r>
            <a:rPr lang="fr-FR" dirty="0" smtClean="0">
              <a:solidFill>
                <a:schemeClr val="tx1"/>
              </a:solidFill>
              <a:latin typeface="Times New Roman" pitchFamily="18" charset="0"/>
              <a:cs typeface="Times New Roman" pitchFamily="18" charset="0"/>
            </a:rPr>
            <a:t>-Ne peut bénéficier d’un logement public locatif, que la personne qui réside depuis au moins cinq (5) années dans la commune de sa résidence habituelle et dont le revenu mensuel du ménage n’excède pas vingt-cinq  mille dinars. </a:t>
          </a:r>
          <a:br>
            <a:rPr lang="fr-FR" dirty="0" smtClean="0">
              <a:solidFill>
                <a:schemeClr val="tx1"/>
              </a:solidFill>
              <a:latin typeface="Times New Roman" pitchFamily="18" charset="0"/>
              <a:cs typeface="Times New Roman" pitchFamily="18" charset="0"/>
            </a:rPr>
          </a:br>
          <a:endParaRPr lang="fr-FR" dirty="0" smtClean="0">
            <a:solidFill>
              <a:schemeClr val="tx1"/>
            </a:solidFill>
            <a:latin typeface="Times New Roman" pitchFamily="18" charset="0"/>
            <a:cs typeface="Times New Roman" pitchFamily="18" charset="0"/>
          </a:endParaRPr>
        </a:p>
        <a:p>
          <a:pPr algn="l"/>
          <a:r>
            <a:rPr lang="fr-FR" dirty="0" smtClean="0">
              <a:solidFill>
                <a:schemeClr val="tx1"/>
              </a:solidFill>
              <a:latin typeface="Times New Roman" pitchFamily="18" charset="0"/>
              <a:cs typeface="Times New Roman" pitchFamily="18" charset="0"/>
            </a:rPr>
            <a:t>-En outre, le postulant doit avoir vingt et un (21) ans au moins à la date de dépôt de sa demande.</a:t>
          </a:r>
          <a:endParaRPr lang="fr-FR" dirty="0">
            <a:solidFill>
              <a:schemeClr val="tx1"/>
            </a:solidFill>
            <a:latin typeface="Times New Roman" pitchFamily="18" charset="0"/>
            <a:cs typeface="Times New Roman" pitchFamily="18" charset="0"/>
          </a:endParaRPr>
        </a:p>
      </dgm:t>
    </dgm:pt>
    <dgm:pt modelId="{318621C0-5159-4689-8FC1-6652954FD678}" type="parTrans" cxnId="{AD3A443D-B8FF-4AF7-A729-D8E40DD96EB7}">
      <dgm:prSet/>
      <dgm:spPr/>
      <dgm:t>
        <a:bodyPr/>
        <a:lstStyle/>
        <a:p>
          <a:endParaRPr lang="fr-FR"/>
        </a:p>
      </dgm:t>
    </dgm:pt>
    <dgm:pt modelId="{04428815-B5F8-4906-ABB1-AF2BA414BB64}" type="sibTrans" cxnId="{AD3A443D-B8FF-4AF7-A729-D8E40DD96EB7}">
      <dgm:prSet/>
      <dgm:spPr/>
      <dgm:t>
        <a:bodyPr/>
        <a:lstStyle/>
        <a:p>
          <a:endParaRPr lang="fr-FR"/>
        </a:p>
      </dgm:t>
    </dgm:pt>
    <dgm:pt modelId="{921F805D-4C1F-4A42-90E4-75A90A5DB66A}" type="pres">
      <dgm:prSet presAssocID="{32949828-BB50-4119-A8B4-0670A9D8089E}" presName="Name0" presStyleCnt="0">
        <dgm:presLayoutVars>
          <dgm:dir/>
          <dgm:resizeHandles val="exact"/>
        </dgm:presLayoutVars>
      </dgm:prSet>
      <dgm:spPr/>
      <dgm:t>
        <a:bodyPr/>
        <a:lstStyle/>
        <a:p>
          <a:endParaRPr lang="fr-FR"/>
        </a:p>
      </dgm:t>
    </dgm:pt>
    <dgm:pt modelId="{96D9F09F-7EB6-43A0-9E43-5A26E93AB2E2}" type="pres">
      <dgm:prSet presAssocID="{55026845-342F-43FF-A8CB-7A64D8E6BDEC}" presName="node" presStyleLbl="node1" presStyleIdx="0" presStyleCnt="1">
        <dgm:presLayoutVars>
          <dgm:bulletEnabled val="1"/>
        </dgm:presLayoutVars>
      </dgm:prSet>
      <dgm:spPr/>
      <dgm:t>
        <a:bodyPr/>
        <a:lstStyle/>
        <a:p>
          <a:endParaRPr lang="fr-FR"/>
        </a:p>
      </dgm:t>
    </dgm:pt>
  </dgm:ptLst>
  <dgm:cxnLst>
    <dgm:cxn modelId="{4108052E-CC34-4101-8027-25898D6BFD9A}" type="presOf" srcId="{55026845-342F-43FF-A8CB-7A64D8E6BDEC}" destId="{96D9F09F-7EB6-43A0-9E43-5A26E93AB2E2}" srcOrd="0" destOrd="0" presId="urn:microsoft.com/office/officeart/2005/8/layout/hList6"/>
    <dgm:cxn modelId="{EE4DC006-5812-4AA9-906D-7FF993704581}" type="presOf" srcId="{32949828-BB50-4119-A8B4-0670A9D8089E}" destId="{921F805D-4C1F-4A42-90E4-75A90A5DB66A}" srcOrd="0" destOrd="0" presId="urn:microsoft.com/office/officeart/2005/8/layout/hList6"/>
    <dgm:cxn modelId="{AD3A443D-B8FF-4AF7-A729-D8E40DD96EB7}" srcId="{32949828-BB50-4119-A8B4-0670A9D8089E}" destId="{55026845-342F-43FF-A8CB-7A64D8E6BDEC}" srcOrd="0" destOrd="0" parTransId="{318621C0-5159-4689-8FC1-6652954FD678}" sibTransId="{04428815-B5F8-4906-ABB1-AF2BA414BB64}"/>
    <dgm:cxn modelId="{6944EF2D-3F07-4C61-97F2-E26091ABB396}" type="presParOf" srcId="{921F805D-4C1F-4A42-90E4-75A90A5DB66A}" destId="{96D9F09F-7EB6-43A0-9E43-5A26E93AB2E2}" srcOrd="0"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EF1C0EA-E57E-442C-8940-6463D2C41BB4}">
      <dsp:nvSpPr>
        <dsp:cNvPr id="0" name=""/>
        <dsp:cNvSpPr/>
      </dsp:nvSpPr>
      <dsp:spPr>
        <a:xfrm>
          <a:off x="0" y="0"/>
          <a:ext cx="2243833" cy="5045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fr-FR" sz="3200" kern="1200" dirty="0" smtClean="0"/>
            <a:t>III-Missions</a:t>
          </a:r>
          <a:r>
            <a:rPr lang="fr-FR" sz="3000" kern="1200" dirty="0" smtClean="0"/>
            <a:t>  </a:t>
          </a:r>
          <a:endParaRPr lang="fr-FR" sz="3000" kern="1200" dirty="0"/>
        </a:p>
      </dsp:txBody>
      <dsp:txXfrm>
        <a:off x="0" y="0"/>
        <a:ext cx="2243833" cy="504550"/>
      </dsp:txXfrm>
    </dsp:sp>
    <dsp:sp modelId="{5A5E6F72-7019-43C9-B936-454EA47C9F32}">
      <dsp:nvSpPr>
        <dsp:cNvPr id="0" name=""/>
        <dsp:cNvSpPr/>
      </dsp:nvSpPr>
      <dsp:spPr>
        <a:xfrm>
          <a:off x="224383" y="504550"/>
          <a:ext cx="232175" cy="1963705"/>
        </a:xfrm>
        <a:custGeom>
          <a:avLst/>
          <a:gdLst/>
          <a:ahLst/>
          <a:cxnLst/>
          <a:rect l="0" t="0" r="0" b="0"/>
          <a:pathLst>
            <a:path>
              <a:moveTo>
                <a:pt x="0" y="0"/>
              </a:moveTo>
              <a:lnTo>
                <a:pt x="0" y="1963705"/>
              </a:lnTo>
              <a:lnTo>
                <a:pt x="232175" y="19637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F3758C-AEE7-4822-B124-3C919A276F52}">
      <dsp:nvSpPr>
        <dsp:cNvPr id="0" name=""/>
        <dsp:cNvSpPr/>
      </dsp:nvSpPr>
      <dsp:spPr>
        <a:xfrm>
          <a:off x="456559" y="1343074"/>
          <a:ext cx="7973124" cy="225036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fr-FR" sz="2800" kern="1200" dirty="0" smtClean="0">
              <a:latin typeface="Times New Roman" pitchFamily="18" charset="0"/>
              <a:cs typeface="Times New Roman" pitchFamily="18" charset="0"/>
            </a:rPr>
            <a:t>De gérer les contributions et aides de l ’Etat en faveur de l’habitat, notamment en matière de loyers</a:t>
          </a:r>
          <a:r>
            <a:rPr lang="ar-LB" sz="2800" kern="1200" dirty="0" err="1" smtClean="0">
              <a:latin typeface="Times New Roman" pitchFamily="18" charset="0"/>
              <a:cs typeface="Times New Roman" pitchFamily="18" charset="0"/>
            </a:rPr>
            <a:t>اجار</a:t>
          </a:r>
          <a:r>
            <a:rPr lang="ar-LB" sz="2800" kern="1200" dirty="0" smtClean="0">
              <a:latin typeface="Times New Roman" pitchFamily="18" charset="0"/>
              <a:cs typeface="Times New Roman" pitchFamily="18" charset="0"/>
            </a:rPr>
            <a:t> </a:t>
          </a:r>
          <a:r>
            <a:rPr lang="fr-FR" sz="2800" kern="1200" dirty="0" smtClean="0">
              <a:latin typeface="Times New Roman" pitchFamily="18" charset="0"/>
              <a:cs typeface="Times New Roman" pitchFamily="18" charset="0"/>
            </a:rPr>
            <a:t>, de résorption </a:t>
          </a:r>
          <a:r>
            <a:rPr lang="ar-LB" sz="2800" kern="1200" dirty="0" smtClean="0">
              <a:latin typeface="Times New Roman" pitchFamily="18" charset="0"/>
              <a:cs typeface="Times New Roman" pitchFamily="18" charset="0"/>
            </a:rPr>
            <a:t>امتصاص</a:t>
          </a:r>
          <a:r>
            <a:rPr lang="fr-FR" sz="2800" kern="1200" dirty="0" smtClean="0">
              <a:latin typeface="Times New Roman" pitchFamily="18" charset="0"/>
              <a:cs typeface="Times New Roman" pitchFamily="18" charset="0"/>
            </a:rPr>
            <a:t>de l’habitat précaire, de restructuration urbaine, de réhabilitation et de maintenance du cadre bâti et de promotion du logement à caractère social, </a:t>
          </a:r>
          <a:endParaRPr lang="fr-FR" sz="2800" kern="1200" dirty="0">
            <a:latin typeface="Times New Roman" pitchFamily="18" charset="0"/>
            <a:cs typeface="Times New Roman" pitchFamily="18" charset="0"/>
          </a:endParaRPr>
        </a:p>
      </dsp:txBody>
      <dsp:txXfrm>
        <a:off x="456559" y="1343074"/>
        <a:ext cx="7973124" cy="2250362"/>
      </dsp:txXfrm>
    </dsp:sp>
    <dsp:sp modelId="{E2426898-F532-463E-A678-1D9F097553B6}">
      <dsp:nvSpPr>
        <dsp:cNvPr id="0" name=""/>
        <dsp:cNvSpPr/>
      </dsp:nvSpPr>
      <dsp:spPr>
        <a:xfrm>
          <a:off x="224383" y="504550"/>
          <a:ext cx="246048" cy="4750545"/>
        </a:xfrm>
        <a:custGeom>
          <a:avLst/>
          <a:gdLst/>
          <a:ahLst/>
          <a:cxnLst/>
          <a:rect l="0" t="0" r="0" b="0"/>
          <a:pathLst>
            <a:path>
              <a:moveTo>
                <a:pt x="0" y="0"/>
              </a:moveTo>
              <a:lnTo>
                <a:pt x="0" y="4750545"/>
              </a:lnTo>
              <a:lnTo>
                <a:pt x="246048" y="47505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9B96BF-F3AE-4BFD-A829-6BA81A9BF7DD}">
      <dsp:nvSpPr>
        <dsp:cNvPr id="0" name=""/>
        <dsp:cNvSpPr/>
      </dsp:nvSpPr>
      <dsp:spPr>
        <a:xfrm>
          <a:off x="470431" y="4151383"/>
          <a:ext cx="7905762" cy="220742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fr-FR" sz="2800" kern="1200" dirty="0" smtClean="0">
              <a:latin typeface="Times New Roman" pitchFamily="18" charset="0"/>
              <a:cs typeface="Times New Roman" pitchFamily="18" charset="0"/>
            </a:rPr>
            <a:t>De promouvoir toute forme de financement de l’habitat et notamment du logement à caractère social, par la mobilisation de sources de financement autres que budgétaires.</a:t>
          </a:r>
          <a:endParaRPr lang="fr-FR" sz="2800" kern="1200" dirty="0">
            <a:latin typeface="Times New Roman" pitchFamily="18" charset="0"/>
            <a:cs typeface="Times New Roman" pitchFamily="18" charset="0"/>
          </a:endParaRPr>
        </a:p>
      </dsp:txBody>
      <dsp:txXfrm>
        <a:off x="470431" y="4151383"/>
        <a:ext cx="7905762" cy="2207423"/>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B27B0E-4DDF-4D50-845E-54FA454F3113}">
      <dsp:nvSpPr>
        <dsp:cNvPr id="0" name=""/>
        <dsp:cNvSpPr/>
      </dsp:nvSpPr>
      <dsp:spPr>
        <a:xfrm>
          <a:off x="0" y="0"/>
          <a:ext cx="8869303" cy="48531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1- un extrait de l’acte de naissance (n°12)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2- une fiche familiale pour les postulants mariés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3- un certificat de résidence ou tout autre document administratif      justifiant de la résidence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3- un relevé des émoluments</a:t>
          </a:r>
          <a:r>
            <a:rPr lang="ar-LB" sz="2400" kern="1200" dirty="0" smtClean="0">
              <a:solidFill>
                <a:schemeClr val="tx1"/>
              </a:solidFill>
              <a:latin typeface="Times New Roman" pitchFamily="18" charset="0"/>
              <a:cs typeface="Times New Roman" pitchFamily="18" charset="0"/>
            </a:rPr>
            <a:t>راتب</a:t>
          </a:r>
          <a:r>
            <a:rPr lang="fr-FR" sz="2400" kern="1200" dirty="0" smtClean="0">
              <a:solidFill>
                <a:schemeClr val="tx1"/>
              </a:solidFill>
              <a:latin typeface="Times New Roman" pitchFamily="18" charset="0"/>
              <a:cs typeface="Times New Roman" pitchFamily="18" charset="0"/>
            </a:rPr>
            <a:t> ou toute attestation de revenus ou de non revenus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4- un certificat négatif du postulant et de son conjoint délivré par la conservation foncière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5- une déclaration sur l’honneur par laquelle le postulant déclare avoir pris connaissance des conditions d’attribution des logements susvisées</a:t>
          </a:r>
          <a:r>
            <a:rPr lang="ar-LB" sz="2400" kern="1200" dirty="0" smtClean="0">
              <a:solidFill>
                <a:schemeClr val="tx1"/>
              </a:solidFill>
              <a:latin typeface="Times New Roman" pitchFamily="18" charset="0"/>
              <a:cs typeface="Times New Roman" pitchFamily="18" charset="0"/>
            </a:rPr>
            <a:t> أنفا </a:t>
          </a:r>
          <a:r>
            <a:rPr lang="fr-FR" sz="2400" kern="1200" dirty="0" smtClean="0">
              <a:solidFill>
                <a:schemeClr val="tx1"/>
              </a:solidFill>
              <a:latin typeface="Times New Roman" pitchFamily="18" charset="0"/>
              <a:cs typeface="Times New Roman" pitchFamily="18" charset="0"/>
            </a:rPr>
            <a:t>, être en conformité avec celles-ci et n’avoir pas postulé à l’attribution d’un logement public locatif dans une autre daïra   </a:t>
          </a:r>
          <a:endParaRPr lang="fr-FR" sz="2400" kern="1200" dirty="0">
            <a:solidFill>
              <a:schemeClr val="tx1"/>
            </a:solidFill>
            <a:latin typeface="Times New Roman" pitchFamily="18" charset="0"/>
            <a:cs typeface="Times New Roman" pitchFamily="18" charset="0"/>
          </a:endParaRPr>
        </a:p>
      </dsp:txBody>
      <dsp:txXfrm>
        <a:off x="0" y="0"/>
        <a:ext cx="8869303" cy="4853193"/>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9F903B1-4371-4B01-BEA2-3B0FE70F0437}">
      <dsp:nvSpPr>
        <dsp:cNvPr id="0" name=""/>
        <dsp:cNvSpPr/>
      </dsp:nvSpPr>
      <dsp:spPr>
        <a:xfrm>
          <a:off x="0" y="500060"/>
          <a:ext cx="3097238" cy="80110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fr-FR" sz="2800" b="1" kern="1200" dirty="0" smtClean="0">
              <a:solidFill>
                <a:schemeClr val="tx1"/>
              </a:solidFill>
            </a:rPr>
            <a:t>Logement Rural</a:t>
          </a:r>
          <a:r>
            <a:rPr lang="fr-FR" sz="2800" kern="1200" dirty="0" smtClean="0">
              <a:solidFill>
                <a:schemeClr val="tx1"/>
              </a:solidFill>
            </a:rPr>
            <a:t> </a:t>
          </a:r>
          <a:endParaRPr lang="fr-FR" sz="2800" kern="1200" dirty="0">
            <a:solidFill>
              <a:schemeClr val="tx1"/>
            </a:solidFill>
          </a:endParaRPr>
        </a:p>
      </dsp:txBody>
      <dsp:txXfrm>
        <a:off x="0" y="500060"/>
        <a:ext cx="3097238" cy="801101"/>
      </dsp:txXfrm>
    </dsp:sp>
    <dsp:sp modelId="{46931F84-5FB8-4B25-B3DC-43351DFD3311}">
      <dsp:nvSpPr>
        <dsp:cNvPr id="0" name=""/>
        <dsp:cNvSpPr/>
      </dsp:nvSpPr>
      <dsp:spPr>
        <a:xfrm>
          <a:off x="309723" y="1301161"/>
          <a:ext cx="312203" cy="2390715"/>
        </a:xfrm>
        <a:custGeom>
          <a:avLst/>
          <a:gdLst/>
          <a:ahLst/>
          <a:cxnLst/>
          <a:rect l="0" t="0" r="0" b="0"/>
          <a:pathLst>
            <a:path>
              <a:moveTo>
                <a:pt x="0" y="0"/>
              </a:moveTo>
              <a:lnTo>
                <a:pt x="0" y="2390715"/>
              </a:lnTo>
              <a:lnTo>
                <a:pt x="312203" y="23907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0CA031-869F-4C5C-900E-F002056388E5}">
      <dsp:nvSpPr>
        <dsp:cNvPr id="0" name=""/>
        <dsp:cNvSpPr/>
      </dsp:nvSpPr>
      <dsp:spPr>
        <a:xfrm>
          <a:off x="621927" y="1850299"/>
          <a:ext cx="8062393" cy="368315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fr-FR" sz="2400" kern="1200" dirty="0" smtClean="0">
              <a:latin typeface="Times New Roman" pitchFamily="18" charset="0"/>
              <a:cs typeface="Times New Roman" pitchFamily="18" charset="0"/>
            </a:rPr>
            <a:t>-Le logement rural s’intègre dans le cadre de la politique de développement rural, il a pour objectif la promotion des espaces ruraux et la fixation des populations locales. Il consiste à encourager les ménages à réaliser, en auto construction, un logement décent</a:t>
          </a:r>
          <a:r>
            <a:rPr lang="ar-LB" sz="2400" kern="1200" dirty="0" smtClean="0">
              <a:latin typeface="Times New Roman" pitchFamily="18" charset="0"/>
              <a:cs typeface="Times New Roman" pitchFamily="18" charset="0"/>
            </a:rPr>
            <a:t> لائق</a:t>
          </a:r>
          <a:r>
            <a:rPr lang="fr-FR" sz="2400" kern="1200" dirty="0" smtClean="0">
              <a:latin typeface="Times New Roman" pitchFamily="18" charset="0"/>
              <a:cs typeface="Times New Roman" pitchFamily="18" charset="0"/>
            </a:rPr>
            <a:t> dans leur propre environnement rural.</a:t>
          </a:r>
        </a:p>
        <a:p>
          <a:pPr lvl="0" algn="l" defTabSz="1066800">
            <a:lnSpc>
              <a:spcPct val="90000"/>
            </a:lnSpc>
            <a:spcBef>
              <a:spcPct val="0"/>
            </a:spcBef>
            <a:spcAft>
              <a:spcPct val="35000"/>
            </a:spcAft>
          </a:pPr>
          <a:r>
            <a:rPr lang="fr-FR" sz="2400" kern="1200" dirty="0" smtClean="0">
              <a:latin typeface="Times New Roman" pitchFamily="18" charset="0"/>
              <a:cs typeface="Times New Roman" pitchFamily="18" charset="0"/>
            </a:rPr>
            <a:t>-La participation du bénéficiaire, dans ce cas, se traduit par la mobilisation d’une assiette foncière qui relève généralement de sa propriété et de sa participation à la réalisation ainsi que le parachèvement</a:t>
          </a:r>
          <a:r>
            <a:rPr lang="ar-LB" sz="2400" kern="1200" dirty="0" smtClean="0">
              <a:latin typeface="Times New Roman" pitchFamily="18" charset="0"/>
              <a:cs typeface="Times New Roman" pitchFamily="18" charset="0"/>
            </a:rPr>
            <a:t>إتمام </a:t>
          </a:r>
          <a:r>
            <a:rPr lang="fr-FR" sz="2400" kern="1200" dirty="0" smtClean="0">
              <a:latin typeface="Times New Roman" pitchFamily="18" charset="0"/>
              <a:cs typeface="Times New Roman" pitchFamily="18" charset="0"/>
            </a:rPr>
            <a:t> des travaux à l’intérieur du logement</a:t>
          </a:r>
          <a:endParaRPr lang="fr-FR" sz="2400" kern="1200" dirty="0">
            <a:latin typeface="Times New Roman" pitchFamily="18" charset="0"/>
            <a:cs typeface="Times New Roman" pitchFamily="18" charset="0"/>
          </a:endParaRPr>
        </a:p>
      </dsp:txBody>
      <dsp:txXfrm>
        <a:off x="621927" y="1850299"/>
        <a:ext cx="8062393" cy="3683154"/>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124E666-EC9B-47C9-95DC-BFE305B573E2}">
      <dsp:nvSpPr>
        <dsp:cNvPr id="0" name=""/>
        <dsp:cNvSpPr/>
      </dsp:nvSpPr>
      <dsp:spPr>
        <a:xfrm rot="16200000">
          <a:off x="1701012" y="-1701012"/>
          <a:ext cx="4865702" cy="8267728"/>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ctr" anchorCtr="0">
          <a:noAutofit/>
        </a:bodyPr>
        <a:lstStyle/>
        <a:p>
          <a:pPr lvl="0" algn="l" defTabSz="1244600">
            <a:lnSpc>
              <a:spcPct val="90000"/>
            </a:lnSpc>
            <a:spcBef>
              <a:spcPct val="0"/>
            </a:spcBef>
            <a:spcAft>
              <a:spcPct val="35000"/>
            </a:spcAft>
          </a:pPr>
          <a:r>
            <a:rPr lang="fr-FR" sz="2800" kern="1200" dirty="0" smtClean="0">
              <a:solidFill>
                <a:schemeClr val="tx1"/>
              </a:solidFill>
              <a:latin typeface="Times New Roman" pitchFamily="18" charset="0"/>
              <a:cs typeface="Times New Roman" pitchFamily="18" charset="0"/>
            </a:rPr>
            <a:t>-Toute personne physique adhérente aux différents programmes du Plan National de Développement (PNDA) ou qui réside ou exerce en milieu rural peut bénéficier de l’Aide de l’Etat à l’habitat rural d’un montant de 700 000 DA.</a:t>
          </a:r>
          <a:endParaRPr lang="fr-FR" sz="2800" kern="1200" dirty="0">
            <a:solidFill>
              <a:schemeClr val="tx1"/>
            </a:solidFill>
            <a:latin typeface="Times New Roman" pitchFamily="18" charset="0"/>
            <a:cs typeface="Times New Roman" pitchFamily="18" charset="0"/>
          </a:endParaRPr>
        </a:p>
      </dsp:txBody>
      <dsp:txXfrm rot="16200000">
        <a:off x="1701012" y="-1701012"/>
        <a:ext cx="4865702" cy="8267728"/>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6BF246D-DEBF-4A74-A2C5-12F151FEBFA5}">
      <dsp:nvSpPr>
        <dsp:cNvPr id="0" name=""/>
        <dsp:cNvSpPr/>
      </dsp:nvSpPr>
      <dsp:spPr>
        <a:xfrm>
          <a:off x="4241" y="176849"/>
          <a:ext cx="8678316" cy="452153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1-Justifier d’un revenu (du ménage) compris entre une (1) fois et six (06) fois le salaire national minimum garanti (SNMG).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2-Ne pas avoir déjà bénéficié de la cession d’un logement du patrimoine immobilier public ou d’une Aide de l’Etat destinée au logement.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3-Ne pas posséder en toute propriété une construction à usage d’habitation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4-Ne pas avoir déjà bénéficié de l’attribution d’un logement du patrimoine public locatif, sauf engagement préalable de restitution</a:t>
          </a:r>
          <a:r>
            <a:rPr lang="ar-LB" sz="2400" kern="1200" dirty="0" err="1" smtClean="0">
              <a:solidFill>
                <a:schemeClr val="tx1"/>
              </a:solidFill>
              <a:latin typeface="Times New Roman" pitchFamily="18" charset="0"/>
              <a:cs typeface="Times New Roman" pitchFamily="18" charset="0"/>
            </a:rPr>
            <a:t>بارجاع</a:t>
          </a:r>
          <a:r>
            <a:rPr lang="ar-LB" sz="2400" kern="1200" dirty="0" smtClean="0">
              <a:solidFill>
                <a:schemeClr val="tx1"/>
              </a:solidFill>
              <a:latin typeface="Times New Roman" pitchFamily="18" charset="0"/>
              <a:cs typeface="Times New Roman" pitchFamily="18" charset="0"/>
            </a:rPr>
            <a:t> </a:t>
          </a:r>
          <a:r>
            <a:rPr lang="fr-FR" sz="2400" kern="1200" dirty="0" smtClean="0">
              <a:solidFill>
                <a:schemeClr val="tx1"/>
              </a:solidFill>
              <a:latin typeface="Times New Roman" pitchFamily="18" charset="0"/>
              <a:cs typeface="Times New Roman" pitchFamily="18" charset="0"/>
            </a:rPr>
            <a:t> </a:t>
          </a:r>
          <a:r>
            <a:rPr lang="ar-LB" sz="2400" kern="1200" dirty="0" smtClean="0">
              <a:solidFill>
                <a:schemeClr val="tx1"/>
              </a:solidFill>
              <a:latin typeface="Times New Roman" pitchFamily="18" charset="0"/>
              <a:cs typeface="Times New Roman" pitchFamily="18" charset="0"/>
            </a:rPr>
            <a:t>تقدم</a:t>
          </a:r>
          <a:r>
            <a:rPr lang="fr-FR" sz="2400" kern="1200" dirty="0" smtClean="0">
              <a:solidFill>
                <a:schemeClr val="tx1"/>
              </a:solidFill>
              <a:latin typeface="Times New Roman" pitchFamily="18" charset="0"/>
              <a:cs typeface="Times New Roman" pitchFamily="18" charset="0"/>
            </a:rPr>
            <a:t>de ce logement.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5-Ne pas être propriétaire d’un lot de terrain à bâtir sauf si celui-ci est destiné à recevoir le logement rural objet de l’aide frontale. </a:t>
          </a:r>
          <a:endParaRPr lang="fr-FR" sz="2400" kern="1200" dirty="0">
            <a:solidFill>
              <a:schemeClr val="tx1"/>
            </a:solidFill>
            <a:latin typeface="Times New Roman" pitchFamily="18" charset="0"/>
            <a:cs typeface="Times New Roman" pitchFamily="18" charset="0"/>
          </a:endParaRPr>
        </a:p>
      </dsp:txBody>
      <dsp:txXfrm>
        <a:off x="4241" y="176849"/>
        <a:ext cx="8678316" cy="4521533"/>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F7C63F-9833-4EF6-81CE-BFD50CB93F51}">
      <dsp:nvSpPr>
        <dsp:cNvPr id="0" name=""/>
        <dsp:cNvSpPr/>
      </dsp:nvSpPr>
      <dsp:spPr>
        <a:xfrm>
          <a:off x="4241" y="19845"/>
          <a:ext cx="8678316" cy="49069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Pour obtenir l’Aide de l’Etat le postulant doit constituer un dossier comprenant : </a:t>
          </a:r>
        </a:p>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1-La demande de soutien du Fonds National du Logement (FONAL). </a:t>
          </a:r>
        </a:p>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2-Le document attestant que le postulant est adhérent aux programmes du PNDA ou qu’il exerce une activité en milieu rural, délivré par la Direction des Services Agricoles (le cas échéant). </a:t>
          </a:r>
        </a:p>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3-La déclaration sur l’honneur attestant que le postulant et, le cas échéant</a:t>
          </a:r>
          <a:r>
            <a:rPr lang="ar-LB" sz="2000" kern="1200" dirty="0" smtClean="0">
              <a:solidFill>
                <a:schemeClr val="tx1"/>
              </a:solidFill>
              <a:latin typeface="Times New Roman" pitchFamily="18" charset="0"/>
              <a:cs typeface="Times New Roman" pitchFamily="18" charset="0"/>
            </a:rPr>
            <a:t>عند </a:t>
          </a:r>
          <a:r>
            <a:rPr lang="ar-LB" sz="2000" kern="1200" dirty="0" err="1" smtClean="0">
              <a:solidFill>
                <a:schemeClr val="tx1"/>
              </a:solidFill>
              <a:latin typeface="Times New Roman" pitchFamily="18" charset="0"/>
              <a:cs typeface="Times New Roman" pitchFamily="18" charset="0"/>
            </a:rPr>
            <a:t>الحاجه</a:t>
          </a:r>
          <a:r>
            <a:rPr lang="fr-FR" sz="2000" kern="1200" dirty="0" smtClean="0">
              <a:solidFill>
                <a:schemeClr val="tx1"/>
              </a:solidFill>
              <a:latin typeface="Times New Roman" pitchFamily="18" charset="0"/>
              <a:cs typeface="Times New Roman" pitchFamily="18" charset="0"/>
            </a:rPr>
            <a:t>, son conjoint n’ont jamais bénéficié de la cession d’un logement du patrimoine immobilier public ou d’une Aide de l’Etat destinée au logement ou ne sont pas propriétaire d’un terrain à bâtir hormis celui destiné à recevoir le logement rural objet de cette aide.</a:t>
          </a:r>
        </a:p>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4-La déclaration sur l’honneur portant sur le niveau de revenu du ménage, accompagnée des pièces justificatives. </a:t>
          </a:r>
        </a:p>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Nota :</a:t>
          </a:r>
        </a:p>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Après contrôle fichier et examen du dossier par le Comité ad-hoc, le Wali établi une décision d’éligibilité. </a:t>
          </a:r>
          <a:endParaRPr lang="fr-FR" sz="2000" kern="1200" dirty="0">
            <a:solidFill>
              <a:schemeClr val="tx1"/>
            </a:solidFill>
            <a:latin typeface="Times New Roman" pitchFamily="18" charset="0"/>
            <a:cs typeface="Times New Roman" pitchFamily="18" charset="0"/>
          </a:endParaRPr>
        </a:p>
      </dsp:txBody>
      <dsp:txXfrm>
        <a:off x="4241" y="19845"/>
        <a:ext cx="8678316" cy="4906980"/>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9CBE62-F799-495F-9986-A3001A78F338}">
      <dsp:nvSpPr>
        <dsp:cNvPr id="0" name=""/>
        <dsp:cNvSpPr/>
      </dsp:nvSpPr>
      <dsp:spPr>
        <a:xfrm>
          <a:off x="4241" y="160333"/>
          <a:ext cx="8678316" cy="469744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Le postulant dépose auprès de l’Agence CNL de sa Wilaya un complément de dossier comportant :</a:t>
          </a:r>
        </a:p>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1-Une copie de la décision d’éligibilité à l’Aide signée par le Wali ou son représentant  </a:t>
          </a:r>
        </a:p>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2-Un acte de naissance (n°12) et pour le postulant marié, une fiche familiale et un acte de naissance (n°12) de son conjoint  </a:t>
          </a:r>
        </a:p>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3-Une photocopie de la carte nationale d’identité  </a:t>
          </a:r>
        </a:p>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4-Une copie du permis de construire </a:t>
          </a:r>
        </a:p>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5-Deux enveloppes timbrées libellées </a:t>
          </a:r>
          <a:r>
            <a:rPr lang="ar-LB" sz="2000" kern="1200" dirty="0" smtClean="0">
              <a:solidFill>
                <a:schemeClr val="tx1"/>
              </a:solidFill>
              <a:latin typeface="Times New Roman" pitchFamily="18" charset="0"/>
              <a:cs typeface="Times New Roman" pitchFamily="18" charset="0"/>
            </a:rPr>
            <a:t>يدون</a:t>
          </a:r>
          <a:r>
            <a:rPr lang="fr-FR" sz="2000" kern="1200" dirty="0" smtClean="0">
              <a:solidFill>
                <a:schemeClr val="tx1"/>
              </a:solidFill>
              <a:latin typeface="Times New Roman" pitchFamily="18" charset="0"/>
              <a:cs typeface="Times New Roman" pitchFamily="18" charset="0"/>
            </a:rPr>
            <a:t>à son adresse.</a:t>
          </a:r>
        </a:p>
        <a:p>
          <a:pPr lvl="0" algn="l" defTabSz="8890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Nota :</a:t>
          </a:r>
        </a:p>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Le postulant signe la souscription au cahier des charges et dispose d’un délai maximum de six (6) mois pour formaliser son dossier et débuter effectivement les travaux.</a:t>
          </a:r>
          <a:endParaRPr lang="fr-FR" sz="2000" kern="1200" dirty="0">
            <a:solidFill>
              <a:schemeClr val="tx1"/>
            </a:solidFill>
            <a:latin typeface="Times New Roman" pitchFamily="18" charset="0"/>
            <a:cs typeface="Times New Roman" pitchFamily="18" charset="0"/>
          </a:endParaRPr>
        </a:p>
      </dsp:txBody>
      <dsp:txXfrm>
        <a:off x="4241" y="160333"/>
        <a:ext cx="8678316" cy="4697442"/>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952D1B-47E8-4B56-AF9D-D400376138CF}">
      <dsp:nvSpPr>
        <dsp:cNvPr id="0" name=""/>
        <dsp:cNvSpPr/>
      </dsp:nvSpPr>
      <dsp:spPr>
        <a:xfrm>
          <a:off x="584" y="240772"/>
          <a:ext cx="8685631" cy="10900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L’avancement des travaux, constatés par un procès-verbal établi par la Direction du Logement et des Equipements Publics (DLEP).</a:t>
          </a:r>
          <a:r>
            <a:rPr lang="fr-FR" sz="2400" kern="1200" dirty="0" smtClean="0"/>
            <a:t/>
          </a:r>
          <a:br>
            <a:rPr lang="fr-FR" sz="2400" kern="1200" dirty="0" smtClean="0"/>
          </a:br>
          <a:endParaRPr lang="fr-FR" sz="2400" kern="1200" dirty="0"/>
        </a:p>
      </dsp:txBody>
      <dsp:txXfrm>
        <a:off x="584" y="240772"/>
        <a:ext cx="8685631" cy="1090091"/>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749677A-DDEE-4674-B3DB-EE41F6190573}">
      <dsp:nvSpPr>
        <dsp:cNvPr id="0" name=""/>
        <dsp:cNvSpPr/>
      </dsp:nvSpPr>
      <dsp:spPr>
        <a:xfrm>
          <a:off x="0" y="0"/>
          <a:ext cx="2889256" cy="2889256"/>
        </a:xfrm>
        <a:prstGeom prst="triangle">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8AC8925-2FD9-4AD6-8A61-E906309A03F5}">
      <dsp:nvSpPr>
        <dsp:cNvPr id="0" name=""/>
        <dsp:cNvSpPr/>
      </dsp:nvSpPr>
      <dsp:spPr>
        <a:xfrm>
          <a:off x="1357325" y="218060"/>
          <a:ext cx="5424143" cy="779062"/>
        </a:xfrm>
        <a:prstGeom prst="roundRect">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fr-FR" sz="1800" kern="1200" dirty="0" smtClean="0">
              <a:latin typeface="Times New Roman" pitchFamily="18" charset="0"/>
              <a:cs typeface="Times New Roman" pitchFamily="18" charset="0"/>
            </a:rPr>
            <a:t>40% de l’Aide à l’achèvement de l’ensemble des travaux.</a:t>
          </a:r>
        </a:p>
        <a:p>
          <a:pPr lvl="0" algn="l" defTabSz="800100">
            <a:lnSpc>
              <a:spcPct val="90000"/>
            </a:lnSpc>
            <a:spcBef>
              <a:spcPct val="0"/>
            </a:spcBef>
            <a:spcAft>
              <a:spcPct val="35000"/>
            </a:spcAft>
          </a:pPr>
          <a:endParaRPr lang="fr-FR" sz="1800" kern="1200" dirty="0">
            <a:latin typeface="Times New Roman" pitchFamily="18" charset="0"/>
            <a:cs typeface="Times New Roman" pitchFamily="18" charset="0"/>
          </a:endParaRPr>
        </a:p>
      </dsp:txBody>
      <dsp:txXfrm>
        <a:off x="1357325" y="218060"/>
        <a:ext cx="5424143" cy="779062"/>
      </dsp:txXfrm>
    </dsp:sp>
    <dsp:sp modelId="{A5E8BA42-2FDF-463A-B2C0-7F59163246FB}">
      <dsp:nvSpPr>
        <dsp:cNvPr id="0" name=""/>
        <dsp:cNvSpPr/>
      </dsp:nvSpPr>
      <dsp:spPr>
        <a:xfrm>
          <a:off x="1262044" y="1160427"/>
          <a:ext cx="5524560" cy="644439"/>
        </a:xfrm>
        <a:prstGeom prst="roundRect">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fr-FR" sz="1800" kern="1200" dirty="0" smtClean="0">
              <a:latin typeface="Times New Roman" pitchFamily="18" charset="0"/>
              <a:cs typeface="Times New Roman" pitchFamily="18" charset="0"/>
            </a:rPr>
            <a:t>40% de l’Aide à l’achèvement du gros œuvre</a:t>
          </a:r>
          <a:endParaRPr lang="fr-FR" sz="1800" kern="1200" dirty="0">
            <a:latin typeface="Times New Roman" pitchFamily="18" charset="0"/>
            <a:cs typeface="Times New Roman" pitchFamily="18" charset="0"/>
          </a:endParaRPr>
        </a:p>
      </dsp:txBody>
      <dsp:txXfrm>
        <a:off x="1262044" y="1160427"/>
        <a:ext cx="5524560" cy="644439"/>
      </dsp:txXfrm>
    </dsp:sp>
    <dsp:sp modelId="{FC9808A4-E1C6-4888-A685-B4599C6C16EF}">
      <dsp:nvSpPr>
        <dsp:cNvPr id="0" name=""/>
        <dsp:cNvSpPr/>
      </dsp:nvSpPr>
      <dsp:spPr>
        <a:xfrm>
          <a:off x="1285886" y="2071699"/>
          <a:ext cx="5524542" cy="644439"/>
        </a:xfrm>
        <a:prstGeom prst="roundRect">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fr-FR" sz="1800" kern="1200" dirty="0" smtClean="0">
              <a:latin typeface="Times New Roman" pitchFamily="18" charset="0"/>
              <a:cs typeface="Times New Roman" pitchFamily="18" charset="0"/>
            </a:rPr>
            <a:t>20% de l’Aide à l’achèvement de la plate-forme</a:t>
          </a:r>
          <a:endParaRPr lang="fr-FR" sz="1800" kern="1200" dirty="0"/>
        </a:p>
      </dsp:txBody>
      <dsp:txXfrm>
        <a:off x="1285886" y="2071699"/>
        <a:ext cx="5524542" cy="644439"/>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9AEE0B-E3BF-4D4C-8DC9-D3F6910AE80A}">
      <dsp:nvSpPr>
        <dsp:cNvPr id="0" name=""/>
        <dsp:cNvSpPr/>
      </dsp:nvSpPr>
      <dsp:spPr>
        <a:xfrm>
          <a:off x="71434" y="558"/>
          <a:ext cx="8715443" cy="11418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fr-FR" sz="2000" kern="1200" dirty="0" smtClean="0">
              <a:solidFill>
                <a:schemeClr val="tx1"/>
              </a:solidFill>
              <a:latin typeface="Times New Roman" pitchFamily="18" charset="0"/>
              <a:cs typeface="Times New Roman" pitchFamily="18" charset="0"/>
            </a:rPr>
            <a:t>Le bénéficiaire de l’aide frontale pour la construction d’un logement rural peut également bénéficié d’un crédit bancaire dont le taux d’intérêt est bonifié par le trésor public à raison de 1% à sa charge</a:t>
          </a:r>
          <a:endParaRPr lang="fr-FR" sz="2000" kern="1200" dirty="0">
            <a:solidFill>
              <a:schemeClr val="tx1"/>
            </a:solidFill>
            <a:latin typeface="Times New Roman" pitchFamily="18" charset="0"/>
            <a:cs typeface="Times New Roman" pitchFamily="18" charset="0"/>
          </a:endParaRPr>
        </a:p>
      </dsp:txBody>
      <dsp:txXfrm>
        <a:off x="71434" y="558"/>
        <a:ext cx="8715443" cy="1141891"/>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092E91E-B951-479C-AF81-319333E87DAA}">
      <dsp:nvSpPr>
        <dsp:cNvPr id="0" name=""/>
        <dsp:cNvSpPr/>
      </dsp:nvSpPr>
      <dsp:spPr>
        <a:xfrm>
          <a:off x="0" y="91280"/>
          <a:ext cx="8686800" cy="43434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rtl="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-Disposition des articles 77 de la LF 2010 et  109 de la LFC 2009</a:t>
          </a:r>
        </a:p>
        <a:p>
          <a:pPr lvl="0" algn="l" defTabSz="1066800" rtl="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-L’arrêté interministériel du 09 avril 2002  </a:t>
          </a:r>
        </a:p>
        <a:p>
          <a:pPr lvl="0" algn="l" defTabSz="1066800" rtl="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-L’arrêté interministériel du 13 septembre 2008</a:t>
          </a:r>
        </a:p>
        <a:p>
          <a:pPr lvl="0" algn="l" defTabSz="1066800" rtl="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-Décret exécutif n° 10-87 du 24 </a:t>
          </a:r>
          <a:r>
            <a:rPr lang="fr-FR" sz="2400" kern="1200" dirty="0" err="1" smtClean="0">
              <a:solidFill>
                <a:schemeClr val="tx1"/>
              </a:solidFill>
              <a:latin typeface="Times New Roman" pitchFamily="18" charset="0"/>
              <a:cs typeface="Times New Roman" pitchFamily="18" charset="0"/>
            </a:rPr>
            <a:t>Rabie</a:t>
          </a:r>
          <a:r>
            <a:rPr lang="fr-FR" sz="2400" kern="1200" dirty="0" smtClean="0">
              <a:solidFill>
                <a:schemeClr val="tx1"/>
              </a:solidFill>
              <a:latin typeface="Times New Roman" pitchFamily="18" charset="0"/>
              <a:cs typeface="Times New Roman" pitchFamily="18" charset="0"/>
            </a:rPr>
            <a:t> El </a:t>
          </a:r>
          <a:r>
            <a:rPr lang="fr-FR" sz="2400" kern="1200" dirty="0" err="1" smtClean="0">
              <a:solidFill>
                <a:schemeClr val="tx1"/>
              </a:solidFill>
              <a:latin typeface="Times New Roman" pitchFamily="18" charset="0"/>
              <a:cs typeface="Times New Roman" pitchFamily="18" charset="0"/>
            </a:rPr>
            <a:t>Aouel</a:t>
          </a:r>
          <a:r>
            <a:rPr lang="fr-FR" sz="2400" kern="1200" dirty="0" smtClean="0">
              <a:solidFill>
                <a:schemeClr val="tx1"/>
              </a:solidFill>
              <a:latin typeface="Times New Roman" pitchFamily="18" charset="0"/>
              <a:cs typeface="Times New Roman" pitchFamily="18" charset="0"/>
            </a:rPr>
            <a:t> 1431 correspondant au 10 mars 2010 fixant les niveaux et les modalités d’octroi de la bonification du taux d’intérêt des prêts accordés par les banques et les établissements financiers pour</a:t>
          </a:r>
          <a:r>
            <a:rPr lang="fr-FR" sz="2400" b="1" kern="1200" dirty="0" smtClean="0">
              <a:solidFill>
                <a:schemeClr val="tx1"/>
              </a:solidFill>
              <a:latin typeface="Times New Roman" pitchFamily="18" charset="0"/>
              <a:cs typeface="Times New Roman" pitchFamily="18" charset="0"/>
            </a:rPr>
            <a:t> </a:t>
          </a:r>
          <a:endParaRPr lang="fr-FR" sz="2400" kern="1200" dirty="0">
            <a:solidFill>
              <a:schemeClr val="tx1"/>
            </a:solidFill>
            <a:latin typeface="Times New Roman" pitchFamily="18" charset="0"/>
            <a:cs typeface="Times New Roman" pitchFamily="18" charset="0"/>
          </a:endParaRPr>
        </a:p>
      </dsp:txBody>
      <dsp:txXfrm>
        <a:off x="0" y="91280"/>
        <a:ext cx="8686800" cy="43434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EBA396-65FB-40AC-86EC-D21F81799355}">
      <dsp:nvSpPr>
        <dsp:cNvPr id="0" name=""/>
        <dsp:cNvSpPr/>
      </dsp:nvSpPr>
      <dsp:spPr>
        <a:xfrm>
          <a:off x="67533" y="55060"/>
          <a:ext cx="2715912" cy="4082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fr-FR" sz="2000" b="1" kern="1200" dirty="0" smtClean="0">
              <a:solidFill>
                <a:schemeClr val="tx1"/>
              </a:solidFill>
            </a:rPr>
            <a:t>La CNL est charger de :</a:t>
          </a:r>
          <a:endParaRPr lang="fr-FR" sz="2000" b="1" kern="1200" dirty="0">
            <a:solidFill>
              <a:schemeClr val="tx1"/>
            </a:solidFill>
          </a:endParaRPr>
        </a:p>
      </dsp:txBody>
      <dsp:txXfrm>
        <a:off x="67533" y="55060"/>
        <a:ext cx="2715912" cy="408272"/>
      </dsp:txXfrm>
    </dsp:sp>
    <dsp:sp modelId="{AC9B9058-8DDF-4CD3-B1F4-36D30C443FF8}">
      <dsp:nvSpPr>
        <dsp:cNvPr id="0" name=""/>
        <dsp:cNvSpPr/>
      </dsp:nvSpPr>
      <dsp:spPr>
        <a:xfrm>
          <a:off x="339124" y="463333"/>
          <a:ext cx="213126" cy="695392"/>
        </a:xfrm>
        <a:custGeom>
          <a:avLst/>
          <a:gdLst/>
          <a:ahLst/>
          <a:cxnLst/>
          <a:rect l="0" t="0" r="0" b="0"/>
          <a:pathLst>
            <a:path>
              <a:moveTo>
                <a:pt x="0" y="0"/>
              </a:moveTo>
              <a:lnTo>
                <a:pt x="0" y="695392"/>
              </a:lnTo>
              <a:lnTo>
                <a:pt x="213126" y="6953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E11C68-72CE-4A98-8C6B-24977DBBD31B}">
      <dsp:nvSpPr>
        <dsp:cNvPr id="0" name=""/>
        <dsp:cNvSpPr/>
      </dsp:nvSpPr>
      <dsp:spPr>
        <a:xfrm>
          <a:off x="552251" y="651786"/>
          <a:ext cx="8020308" cy="101387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fr-FR" sz="2400" kern="1200" dirty="0" smtClean="0">
              <a:latin typeface="Times New Roman" pitchFamily="18" charset="0"/>
              <a:cs typeface="Times New Roman" pitchFamily="18" charset="0"/>
            </a:rPr>
            <a:t>Proposer toutes études tendant à améliorer l’action des pouvoirs publics en direction de l’habitat et notamment du logement à caractère social  </a:t>
          </a:r>
          <a:endParaRPr lang="fr-FR" sz="2400" kern="1200" dirty="0">
            <a:latin typeface="Times New Roman" pitchFamily="18" charset="0"/>
            <a:cs typeface="Times New Roman" pitchFamily="18" charset="0"/>
          </a:endParaRPr>
        </a:p>
      </dsp:txBody>
      <dsp:txXfrm>
        <a:off x="552251" y="651786"/>
        <a:ext cx="8020308" cy="1013877"/>
      </dsp:txXfrm>
    </dsp:sp>
    <dsp:sp modelId="{F8FA3642-8F1E-461D-9275-A2A7BD4F4650}">
      <dsp:nvSpPr>
        <dsp:cNvPr id="0" name=""/>
        <dsp:cNvSpPr/>
      </dsp:nvSpPr>
      <dsp:spPr>
        <a:xfrm>
          <a:off x="339124" y="463333"/>
          <a:ext cx="279333" cy="1785709"/>
        </a:xfrm>
        <a:custGeom>
          <a:avLst/>
          <a:gdLst/>
          <a:ahLst/>
          <a:cxnLst/>
          <a:rect l="0" t="0" r="0" b="0"/>
          <a:pathLst>
            <a:path>
              <a:moveTo>
                <a:pt x="0" y="0"/>
              </a:moveTo>
              <a:lnTo>
                <a:pt x="0" y="1785709"/>
              </a:lnTo>
              <a:lnTo>
                <a:pt x="279333" y="17857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64583A-B120-4655-A99E-F8E192EBB797}">
      <dsp:nvSpPr>
        <dsp:cNvPr id="0" name=""/>
        <dsp:cNvSpPr/>
      </dsp:nvSpPr>
      <dsp:spPr>
        <a:xfrm>
          <a:off x="618458" y="1934252"/>
          <a:ext cx="7904617" cy="6295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fr-FR" sz="2400" kern="1200" dirty="0" smtClean="0">
              <a:latin typeface="Times New Roman" pitchFamily="18" charset="0"/>
              <a:cs typeface="Times New Roman" pitchFamily="18" charset="0"/>
            </a:rPr>
            <a:t>Recevoir et gérer les ressources instituées à son profit par la législation et la réglementation en vigueur </a:t>
          </a:r>
          <a:endParaRPr lang="fr-FR" sz="2400" kern="1200" dirty="0"/>
        </a:p>
      </dsp:txBody>
      <dsp:txXfrm>
        <a:off x="618458" y="1934252"/>
        <a:ext cx="7904617" cy="629580"/>
      </dsp:txXfrm>
    </dsp:sp>
    <dsp:sp modelId="{0E150BC9-6263-46B1-8B8D-7473A9783313}">
      <dsp:nvSpPr>
        <dsp:cNvPr id="0" name=""/>
        <dsp:cNvSpPr/>
      </dsp:nvSpPr>
      <dsp:spPr>
        <a:xfrm>
          <a:off x="339124" y="463333"/>
          <a:ext cx="234041" cy="2880876"/>
        </a:xfrm>
        <a:custGeom>
          <a:avLst/>
          <a:gdLst/>
          <a:ahLst/>
          <a:cxnLst/>
          <a:rect l="0" t="0" r="0" b="0"/>
          <a:pathLst>
            <a:path>
              <a:moveTo>
                <a:pt x="0" y="0"/>
              </a:moveTo>
              <a:lnTo>
                <a:pt x="0" y="2880876"/>
              </a:lnTo>
              <a:lnTo>
                <a:pt x="234041" y="28808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FEF8FE-49CD-498E-AC1D-5D7904FD2F06}">
      <dsp:nvSpPr>
        <dsp:cNvPr id="0" name=""/>
        <dsp:cNvSpPr/>
      </dsp:nvSpPr>
      <dsp:spPr>
        <a:xfrm>
          <a:off x="573166" y="2970187"/>
          <a:ext cx="7900309" cy="74804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fr-FR" sz="2400" kern="1200" dirty="0" smtClean="0">
              <a:latin typeface="Times New Roman" pitchFamily="18" charset="0"/>
              <a:cs typeface="Times New Roman" pitchFamily="18" charset="0"/>
            </a:rPr>
            <a:t>Participer à la définition de la politique de financement de l’habitat et notamment du logement à caractère social  </a:t>
          </a:r>
          <a:endParaRPr lang="fr-FR" sz="2400" kern="1200" dirty="0">
            <a:latin typeface="Times New Roman" pitchFamily="18" charset="0"/>
            <a:cs typeface="Times New Roman" pitchFamily="18" charset="0"/>
          </a:endParaRPr>
        </a:p>
      </dsp:txBody>
      <dsp:txXfrm>
        <a:off x="573166" y="2970187"/>
        <a:ext cx="7900309" cy="748044"/>
      </dsp:txXfrm>
    </dsp:sp>
    <dsp:sp modelId="{84939471-8F71-4F8E-854F-E12779DDE78B}">
      <dsp:nvSpPr>
        <dsp:cNvPr id="0" name=""/>
        <dsp:cNvSpPr/>
      </dsp:nvSpPr>
      <dsp:spPr>
        <a:xfrm>
          <a:off x="339124" y="463333"/>
          <a:ext cx="208592" cy="4573590"/>
        </a:xfrm>
        <a:custGeom>
          <a:avLst/>
          <a:gdLst/>
          <a:ahLst/>
          <a:cxnLst/>
          <a:rect l="0" t="0" r="0" b="0"/>
          <a:pathLst>
            <a:path>
              <a:moveTo>
                <a:pt x="0" y="0"/>
              </a:moveTo>
              <a:lnTo>
                <a:pt x="0" y="4573590"/>
              </a:lnTo>
              <a:lnTo>
                <a:pt x="208592" y="457359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F97103-909B-4E8E-A236-FAEF490AA47F}">
      <dsp:nvSpPr>
        <dsp:cNvPr id="0" name=""/>
        <dsp:cNvSpPr/>
      </dsp:nvSpPr>
      <dsp:spPr>
        <a:xfrm>
          <a:off x="547716" y="4144219"/>
          <a:ext cx="8017370" cy="178540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fr-FR" sz="2400" kern="1200" dirty="0" smtClean="0">
              <a:latin typeface="Times New Roman" pitchFamily="18" charset="0"/>
              <a:cs typeface="Times New Roman" pitchFamily="18" charset="0"/>
            </a:rPr>
            <a:t>Réaliser toutes études, expertises, enquêtes et recherches liées à l’habitat, apporter son expertise technique et financière aux institutions publiques et organismes concernés, et favoriser les actions d’informations, d’échanges d’expérience et de rencontres pour la promotion et le développement de l’habitat</a:t>
          </a:r>
          <a:r>
            <a:rPr lang="fr-FR" sz="2400" kern="1200" dirty="0" smtClean="0"/>
            <a:t>. </a:t>
          </a:r>
          <a:endParaRPr lang="fr-FR" sz="2400" kern="1200" dirty="0"/>
        </a:p>
      </dsp:txBody>
      <dsp:txXfrm>
        <a:off x="547716" y="4144219"/>
        <a:ext cx="8017370" cy="1785406"/>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C13D9A9-E171-4854-9C65-AC5AABFCC858}">
      <dsp:nvSpPr>
        <dsp:cNvPr id="0" name=""/>
        <dsp:cNvSpPr/>
      </dsp:nvSpPr>
      <dsp:spPr>
        <a:xfrm>
          <a:off x="6783" y="498399"/>
          <a:ext cx="6641343" cy="615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fr-FR" sz="3200" kern="1200" dirty="0" smtClean="0"/>
            <a:t>Le Logement Promotionnel Aidé (LPA)</a:t>
          </a:r>
          <a:endParaRPr lang="fr-FR" sz="3200" kern="1200" dirty="0"/>
        </a:p>
      </dsp:txBody>
      <dsp:txXfrm>
        <a:off x="6783" y="498399"/>
        <a:ext cx="6641343" cy="615718"/>
      </dsp:txXfrm>
    </dsp:sp>
    <dsp:sp modelId="{5B1B1623-B8D1-4860-9AFD-037631CFC155}">
      <dsp:nvSpPr>
        <dsp:cNvPr id="0" name=""/>
        <dsp:cNvSpPr/>
      </dsp:nvSpPr>
      <dsp:spPr>
        <a:xfrm>
          <a:off x="670917" y="1114118"/>
          <a:ext cx="664134" cy="2264540"/>
        </a:xfrm>
        <a:custGeom>
          <a:avLst/>
          <a:gdLst/>
          <a:ahLst/>
          <a:cxnLst/>
          <a:rect l="0" t="0" r="0" b="0"/>
          <a:pathLst>
            <a:path>
              <a:moveTo>
                <a:pt x="0" y="0"/>
              </a:moveTo>
              <a:lnTo>
                <a:pt x="0" y="2264540"/>
              </a:lnTo>
              <a:lnTo>
                <a:pt x="664134" y="22645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040FAE-6E57-4722-AEF4-B315424EE347}">
      <dsp:nvSpPr>
        <dsp:cNvPr id="0" name=""/>
        <dsp:cNvSpPr/>
      </dsp:nvSpPr>
      <dsp:spPr>
        <a:xfrm>
          <a:off x="1335052" y="1683553"/>
          <a:ext cx="7344964" cy="33902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fr-FR" sz="2400" kern="1200" dirty="0" smtClean="0">
              <a:latin typeface="Times New Roman" pitchFamily="18" charset="0"/>
              <a:cs typeface="Times New Roman" pitchFamily="18" charset="0"/>
            </a:rPr>
            <a:t>Le logement promotionnel aidé est un logement neuf réalisé par un promoteur immobilier conformément à des spécifications techniques et des conditions financières définies.</a:t>
          </a:r>
          <a:br>
            <a:rPr lang="fr-FR" sz="2400" kern="1200" dirty="0" smtClean="0">
              <a:latin typeface="Times New Roman" pitchFamily="18" charset="0"/>
              <a:cs typeface="Times New Roman" pitchFamily="18" charset="0"/>
            </a:rPr>
          </a:br>
          <a:r>
            <a:rPr lang="fr-FR" sz="2400" kern="1200" dirty="0" smtClean="0">
              <a:latin typeface="Times New Roman" pitchFamily="18" charset="0"/>
              <a:cs typeface="Times New Roman" pitchFamily="18" charset="0"/>
            </a:rPr>
            <a:t>Il est destiné à des postulants éligibles à l’aide de l’Etat.</a:t>
          </a:r>
          <a:br>
            <a:rPr lang="fr-FR" sz="2400" kern="1200" dirty="0" smtClean="0">
              <a:latin typeface="Times New Roman" pitchFamily="18" charset="0"/>
              <a:cs typeface="Times New Roman" pitchFamily="18" charset="0"/>
            </a:rPr>
          </a:br>
          <a:r>
            <a:rPr lang="fr-FR" sz="2400" kern="1200" dirty="0" smtClean="0">
              <a:latin typeface="Times New Roman" pitchFamily="18" charset="0"/>
              <a:cs typeface="Times New Roman" pitchFamily="18" charset="0"/>
            </a:rPr>
            <a:t>Ce segment s’adresse à des postulants à revenus moyens ; l’accès à ce type de logement est réalisé selon un montage financier qui tient compte d’un apport personnel, d’un crédit bonifié et d’une aide frontale directe. </a:t>
          </a:r>
          <a:endParaRPr lang="fr-FR" sz="2400" kern="1200" dirty="0">
            <a:latin typeface="Times New Roman" pitchFamily="18" charset="0"/>
            <a:cs typeface="Times New Roman" pitchFamily="18" charset="0"/>
          </a:endParaRPr>
        </a:p>
      </dsp:txBody>
      <dsp:txXfrm>
        <a:off x="1335052" y="1683553"/>
        <a:ext cx="7344964" cy="3390211"/>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F346FB-A547-4F82-B1D7-C4F6ED5FFF42}">
      <dsp:nvSpPr>
        <dsp:cNvPr id="0" name=""/>
        <dsp:cNvSpPr/>
      </dsp:nvSpPr>
      <dsp:spPr>
        <a:xfrm>
          <a:off x="4241" y="160319"/>
          <a:ext cx="8678316" cy="47689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1-700 000 Da lorsque le revenu est supérieur à une (1) fois le salaire national minimum garanti et inférieur ou égal à quatre (04) fois le salaire national minimum garanti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2-400 000 Da lorsque le revenu est supérieur à quatre (4) fois le salaire national minimum garanti et inférieur ou égal à sic (06) fois le salaire national minimum garanti.</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-Le revenu est constitué par celui du postulant augmenté, le cas échéant par celui du conjoint.</a:t>
          </a:r>
          <a:br>
            <a:rPr lang="fr-FR" sz="2400" kern="1200" dirty="0" smtClean="0">
              <a:solidFill>
                <a:schemeClr val="tx1"/>
              </a:solidFill>
              <a:latin typeface="Times New Roman" pitchFamily="18" charset="0"/>
              <a:cs typeface="Times New Roman" pitchFamily="18" charset="0"/>
            </a:rPr>
          </a:br>
          <a:r>
            <a:rPr lang="fr-FR" sz="2400" kern="1200" dirty="0" smtClean="0">
              <a:solidFill>
                <a:schemeClr val="tx1"/>
              </a:solidFill>
              <a:latin typeface="Times New Roman" pitchFamily="18" charset="0"/>
              <a:cs typeface="Times New Roman" pitchFamily="18" charset="0"/>
            </a:rPr>
            <a:t>       </a:t>
          </a:r>
          <a:br>
            <a:rPr lang="fr-FR" sz="2400" kern="1200" dirty="0" smtClean="0">
              <a:solidFill>
                <a:schemeClr val="tx1"/>
              </a:solidFill>
              <a:latin typeface="Times New Roman" pitchFamily="18" charset="0"/>
              <a:cs typeface="Times New Roman" pitchFamily="18" charset="0"/>
            </a:rPr>
          </a:br>
          <a:r>
            <a:rPr lang="fr-FR" sz="2400" kern="1200" dirty="0" smtClean="0">
              <a:solidFill>
                <a:schemeClr val="tx1"/>
              </a:solidFill>
              <a:latin typeface="Times New Roman" pitchFamily="18" charset="0"/>
              <a:cs typeface="Times New Roman" pitchFamily="18" charset="0"/>
            </a:rPr>
            <a:t>-L’aide frontale peut être également cumulée avec un crédit bancaire dont le taux d’intérêt et bonifié par le trésor public. Le taux débiteur est fixé par la réglementation à 1% pour cette catégorie de postulants.</a:t>
          </a:r>
          <a:endParaRPr lang="fr-FR" sz="2400" kern="1200" dirty="0">
            <a:solidFill>
              <a:schemeClr val="tx1"/>
            </a:solidFill>
            <a:latin typeface="Times New Roman" pitchFamily="18" charset="0"/>
            <a:cs typeface="Times New Roman" pitchFamily="18" charset="0"/>
          </a:endParaRPr>
        </a:p>
      </dsp:txBody>
      <dsp:txXfrm>
        <a:off x="4241" y="160319"/>
        <a:ext cx="8678316" cy="4768908"/>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3CB2F1-5D5D-4005-93BE-2E9390403357}">
      <dsp:nvSpPr>
        <dsp:cNvPr id="0" name=""/>
        <dsp:cNvSpPr/>
      </dsp:nvSpPr>
      <dsp:spPr>
        <a:xfrm>
          <a:off x="0" y="68651"/>
          <a:ext cx="8777318" cy="43886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-Ne peut prétendre au logement promotionnel aidé la personne qui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1-Possède en toute propriété un bien immobilier à usage d’habitation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est propriétaire d’un lot de terrain à bâtir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2-A bénéficié d’un logement public locatif, d’un logement social participatif, d’un logement rural ou d’un logement acquis dans le cadre de la location-vente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3-A bénéficié d’une aide de l’état dans le cadre de l’achat ou de la construction ou de l’aménagement d’un logement.</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Ces exigences concernent également le conjoint du postulant.</a:t>
          </a:r>
          <a:endParaRPr lang="fr-FR" sz="2400" kern="1200" dirty="0">
            <a:solidFill>
              <a:schemeClr val="tx1"/>
            </a:solidFill>
            <a:latin typeface="Times New Roman" pitchFamily="18" charset="0"/>
            <a:cs typeface="Times New Roman" pitchFamily="18" charset="0"/>
          </a:endParaRPr>
        </a:p>
      </dsp:txBody>
      <dsp:txXfrm>
        <a:off x="0" y="68651"/>
        <a:ext cx="8777318" cy="4388659"/>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FDBF69C-978C-4940-905A-19CB93471463}">
      <dsp:nvSpPr>
        <dsp:cNvPr id="0" name=""/>
        <dsp:cNvSpPr/>
      </dsp:nvSpPr>
      <dsp:spPr>
        <a:xfrm>
          <a:off x="0" y="91280"/>
          <a:ext cx="8686800" cy="43434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-Le LPA bénéficie en outre de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1-La cession du foncier domanial </a:t>
          </a:r>
          <a:r>
            <a:rPr lang="ar-LB" sz="2400" kern="1200" dirty="0" smtClean="0">
              <a:solidFill>
                <a:schemeClr val="tx1"/>
              </a:solidFill>
              <a:latin typeface="Times New Roman" pitchFamily="18" charset="0"/>
              <a:cs typeface="Times New Roman" pitchFamily="18" charset="0"/>
            </a:rPr>
            <a:t>حكومي</a:t>
          </a:r>
          <a:r>
            <a:rPr lang="fr-FR" sz="2400" kern="1200" dirty="0" smtClean="0">
              <a:solidFill>
                <a:schemeClr val="tx1"/>
              </a:solidFill>
              <a:latin typeface="Times New Roman" pitchFamily="18" charset="0"/>
              <a:cs typeface="Times New Roman" pitchFamily="18" charset="0"/>
            </a:rPr>
            <a:t>destiné à servir d’assiette avec un abattement de prix de: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-80% pour les wilayas du nord</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-90% pour les wilayas des hauts plateaux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-95% pour les wilayas du sud </a:t>
          </a:r>
        </a:p>
        <a:p>
          <a:pPr lvl="0" algn="l" defTabSz="1066800">
            <a:lnSpc>
              <a:spcPct val="90000"/>
            </a:lnSpc>
            <a:spcBef>
              <a:spcPct val="0"/>
            </a:spcBef>
            <a:spcAft>
              <a:spcPct val="35000"/>
            </a:spcAft>
          </a:pPr>
          <a:r>
            <a:rPr lang="fr-FR" sz="2400" kern="1200" dirty="0" smtClean="0">
              <a:solidFill>
                <a:schemeClr val="tx1"/>
              </a:solidFill>
              <a:latin typeface="Times New Roman" pitchFamily="18" charset="0"/>
              <a:cs typeface="Times New Roman" pitchFamily="18" charset="0"/>
            </a:rPr>
            <a:t>2-Crédit a taux bonifié pour le promoteur (4% à la charge du promoteur)</a:t>
          </a:r>
          <a:endParaRPr lang="fr-FR" sz="2400" kern="1200" dirty="0">
            <a:solidFill>
              <a:schemeClr val="tx1"/>
            </a:solidFill>
            <a:latin typeface="Times New Roman" pitchFamily="18" charset="0"/>
            <a:cs typeface="Times New Roman" pitchFamily="18" charset="0"/>
          </a:endParaRPr>
        </a:p>
      </dsp:txBody>
      <dsp:txXfrm>
        <a:off x="0" y="91280"/>
        <a:ext cx="8686800" cy="4343400"/>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CCD1A85-2BCF-4F0E-A56B-08703C663AE5}">
      <dsp:nvSpPr>
        <dsp:cNvPr id="0" name=""/>
        <dsp:cNvSpPr/>
      </dsp:nvSpPr>
      <dsp:spPr>
        <a:xfrm>
          <a:off x="0" y="88892"/>
          <a:ext cx="8686800" cy="43434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fr-FR" sz="2400" b="0" kern="1200" dirty="0" smtClean="0">
              <a:solidFill>
                <a:schemeClr val="tx1"/>
              </a:solidFill>
              <a:latin typeface="Times New Roman" pitchFamily="18" charset="0"/>
              <a:cs typeface="Times New Roman" pitchFamily="18" charset="0"/>
            </a:rPr>
            <a:t>-Disposition des articles 77 de la LF 2010 et la et 109 de la LFC 2009</a:t>
          </a:r>
        </a:p>
        <a:p>
          <a:pPr lvl="0" algn="l" defTabSz="1066800">
            <a:lnSpc>
              <a:spcPct val="90000"/>
            </a:lnSpc>
            <a:spcBef>
              <a:spcPct val="0"/>
            </a:spcBef>
            <a:spcAft>
              <a:spcPct val="35000"/>
            </a:spcAft>
          </a:pPr>
          <a:r>
            <a:rPr lang="fr-FR" sz="2400" b="0" kern="1200" dirty="0" smtClean="0">
              <a:solidFill>
                <a:schemeClr val="tx1"/>
              </a:solidFill>
              <a:latin typeface="Times New Roman" pitchFamily="18" charset="0"/>
              <a:cs typeface="Times New Roman" pitchFamily="18" charset="0"/>
            </a:rPr>
            <a:t>-Décret exécutif n° 10-87 du 24 </a:t>
          </a:r>
          <a:r>
            <a:rPr lang="fr-FR" sz="2400" b="0" kern="1200" dirty="0" err="1" smtClean="0">
              <a:solidFill>
                <a:schemeClr val="tx1"/>
              </a:solidFill>
              <a:latin typeface="Times New Roman" pitchFamily="18" charset="0"/>
              <a:cs typeface="Times New Roman" pitchFamily="18" charset="0"/>
            </a:rPr>
            <a:t>Rabie</a:t>
          </a:r>
          <a:r>
            <a:rPr lang="fr-FR" sz="2400" b="0" kern="1200" dirty="0" smtClean="0">
              <a:solidFill>
                <a:schemeClr val="tx1"/>
              </a:solidFill>
              <a:latin typeface="Times New Roman" pitchFamily="18" charset="0"/>
              <a:cs typeface="Times New Roman" pitchFamily="18" charset="0"/>
            </a:rPr>
            <a:t> El </a:t>
          </a:r>
          <a:r>
            <a:rPr lang="fr-FR" sz="2400" b="0" kern="1200" dirty="0" err="1" smtClean="0">
              <a:solidFill>
                <a:schemeClr val="tx1"/>
              </a:solidFill>
              <a:latin typeface="Times New Roman" pitchFamily="18" charset="0"/>
              <a:cs typeface="Times New Roman" pitchFamily="18" charset="0"/>
            </a:rPr>
            <a:t>Aouel</a:t>
          </a:r>
          <a:r>
            <a:rPr lang="fr-FR" sz="2400" b="0" kern="1200" dirty="0" smtClean="0">
              <a:solidFill>
                <a:schemeClr val="tx1"/>
              </a:solidFill>
              <a:latin typeface="Times New Roman" pitchFamily="18" charset="0"/>
              <a:cs typeface="Times New Roman" pitchFamily="18" charset="0"/>
            </a:rPr>
            <a:t> 1431 correspondant au 10 mars 2010 fixant les niveaux et les modalités d’octroi de la bonification du taux d’intérêt des prêts accordés par les banques et les établissements financiers pour l’acquisition d’un logement collectif et la construction d’un logement rural par les bénéficiaires. </a:t>
          </a:r>
          <a:endParaRPr lang="fr-FR" sz="2400" b="0" kern="1200" dirty="0">
            <a:solidFill>
              <a:schemeClr val="tx1"/>
            </a:solidFill>
            <a:latin typeface="Times New Roman" pitchFamily="18" charset="0"/>
            <a:cs typeface="Times New Roman" pitchFamily="18" charset="0"/>
          </a:endParaRPr>
        </a:p>
      </dsp:txBody>
      <dsp:txXfrm>
        <a:off x="0" y="88892"/>
        <a:ext cx="8686800" cy="43434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4389505-7B56-4945-A9AB-F2E010A517A3}">
      <dsp:nvSpPr>
        <dsp:cNvPr id="0" name=""/>
        <dsp:cNvSpPr/>
      </dsp:nvSpPr>
      <dsp:spPr>
        <a:xfrm>
          <a:off x="0" y="3929090"/>
          <a:ext cx="2009569" cy="70714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r-FR" sz="2800" kern="1200" dirty="0" smtClean="0">
              <a:solidFill>
                <a:schemeClr val="tx1"/>
              </a:solidFill>
            </a:rPr>
            <a:t>Organisation de CNL</a:t>
          </a:r>
          <a:endParaRPr lang="fr-FR" sz="2800" kern="1200" dirty="0">
            <a:solidFill>
              <a:schemeClr val="tx1"/>
            </a:solidFill>
          </a:endParaRPr>
        </a:p>
      </dsp:txBody>
      <dsp:txXfrm>
        <a:off x="0" y="3929090"/>
        <a:ext cx="2009569" cy="707147"/>
      </dsp:txXfrm>
    </dsp:sp>
    <dsp:sp modelId="{D6DB6566-42C5-4A1B-8799-0648663A561C}">
      <dsp:nvSpPr>
        <dsp:cNvPr id="0" name=""/>
        <dsp:cNvSpPr/>
      </dsp:nvSpPr>
      <dsp:spPr>
        <a:xfrm rot="17026554">
          <a:off x="1403459" y="3500822"/>
          <a:ext cx="1591101" cy="18351"/>
        </a:xfrm>
        <a:custGeom>
          <a:avLst/>
          <a:gdLst/>
          <a:ahLst/>
          <a:cxnLst/>
          <a:rect l="0" t="0" r="0" b="0"/>
          <a:pathLst>
            <a:path>
              <a:moveTo>
                <a:pt x="0" y="9175"/>
              </a:moveTo>
              <a:lnTo>
                <a:pt x="1591101" y="917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fr-FR" sz="600" kern="1200" dirty="0"/>
        </a:p>
      </dsp:txBody>
      <dsp:txXfrm rot="17026554">
        <a:off x="2159232" y="3470220"/>
        <a:ext cx="79555" cy="79555"/>
      </dsp:txXfrm>
    </dsp:sp>
    <dsp:sp modelId="{6F729075-B1A2-40C7-A99C-A97E65CB3735}">
      <dsp:nvSpPr>
        <dsp:cNvPr id="0" name=""/>
        <dsp:cNvSpPr/>
      </dsp:nvSpPr>
      <dsp:spPr>
        <a:xfrm>
          <a:off x="2388450" y="2347887"/>
          <a:ext cx="1761984" cy="7788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r-FR" sz="2800" kern="1200" dirty="0" smtClean="0">
              <a:solidFill>
                <a:schemeClr val="tx1"/>
              </a:solidFill>
            </a:rPr>
            <a:t>Au niveau central</a:t>
          </a:r>
          <a:endParaRPr lang="fr-FR" sz="2800" kern="1200" dirty="0">
            <a:solidFill>
              <a:schemeClr val="tx1"/>
            </a:solidFill>
          </a:endParaRPr>
        </a:p>
      </dsp:txBody>
      <dsp:txXfrm>
        <a:off x="2388450" y="2347887"/>
        <a:ext cx="1761984" cy="778888"/>
      </dsp:txXfrm>
    </dsp:sp>
    <dsp:sp modelId="{4FBBA80C-FE15-439A-AA62-29082F70CA91}">
      <dsp:nvSpPr>
        <dsp:cNvPr id="0" name=""/>
        <dsp:cNvSpPr/>
      </dsp:nvSpPr>
      <dsp:spPr>
        <a:xfrm rot="17279290">
          <a:off x="3342750" y="1616714"/>
          <a:ext cx="2337120" cy="18351"/>
        </a:xfrm>
        <a:custGeom>
          <a:avLst/>
          <a:gdLst/>
          <a:ahLst/>
          <a:cxnLst/>
          <a:rect l="0" t="0" r="0" b="0"/>
          <a:pathLst>
            <a:path>
              <a:moveTo>
                <a:pt x="0" y="9175"/>
              </a:moveTo>
              <a:lnTo>
                <a:pt x="2337120" y="917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fr-FR" sz="900" kern="1200" dirty="0"/>
        </a:p>
      </dsp:txBody>
      <dsp:txXfrm rot="17279290">
        <a:off x="4452882" y="1567462"/>
        <a:ext cx="116856" cy="116856"/>
      </dsp:txXfrm>
    </dsp:sp>
    <dsp:sp modelId="{F7797642-69EC-4D30-A861-44FAF3BEA3DD}">
      <dsp:nvSpPr>
        <dsp:cNvPr id="0" name=""/>
        <dsp:cNvSpPr/>
      </dsp:nvSpPr>
      <dsp:spPr>
        <a:xfrm>
          <a:off x="4872185" y="249344"/>
          <a:ext cx="3971325" cy="5302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r-FR" sz="1600" kern="1200" dirty="0" smtClean="0">
              <a:solidFill>
                <a:schemeClr val="tx1"/>
              </a:solidFill>
            </a:rPr>
            <a:t>La Direction de l’Inspection et de l’Audit</a:t>
          </a:r>
          <a:r>
            <a:rPr lang="fr-FR" sz="1100" kern="1200" dirty="0" smtClean="0"/>
            <a:t>.</a:t>
          </a:r>
          <a:r>
            <a:rPr lang="ar-LB" sz="1100" kern="1200" dirty="0" smtClean="0"/>
            <a:t> مدقق  الحسابات التجارية</a:t>
          </a:r>
          <a:r>
            <a:rPr lang="fr-FR" sz="1100" kern="1200" dirty="0" smtClean="0"/>
            <a:t> </a:t>
          </a:r>
          <a:endParaRPr lang="fr-FR" sz="1100" kern="1200" dirty="0"/>
        </a:p>
      </dsp:txBody>
      <dsp:txXfrm>
        <a:off x="4872185" y="249344"/>
        <a:ext cx="3971325" cy="530208"/>
      </dsp:txXfrm>
    </dsp:sp>
    <dsp:sp modelId="{EB00244E-F30E-4013-BDD3-707E8E047354}">
      <dsp:nvSpPr>
        <dsp:cNvPr id="0" name=""/>
        <dsp:cNvSpPr/>
      </dsp:nvSpPr>
      <dsp:spPr>
        <a:xfrm rot="17730357">
          <a:off x="3673244" y="1971767"/>
          <a:ext cx="1676132" cy="18351"/>
        </a:xfrm>
        <a:custGeom>
          <a:avLst/>
          <a:gdLst/>
          <a:ahLst/>
          <a:cxnLst/>
          <a:rect l="0" t="0" r="0" b="0"/>
          <a:pathLst>
            <a:path>
              <a:moveTo>
                <a:pt x="0" y="9175"/>
              </a:moveTo>
              <a:lnTo>
                <a:pt x="1676132" y="917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fr-FR" sz="600" kern="1200" dirty="0"/>
        </a:p>
      </dsp:txBody>
      <dsp:txXfrm rot="17730357">
        <a:off x="4469407" y="1939039"/>
        <a:ext cx="83806" cy="83806"/>
      </dsp:txXfrm>
    </dsp:sp>
    <dsp:sp modelId="{5456D299-2AB8-484C-9553-01CC0EC71C1F}">
      <dsp:nvSpPr>
        <dsp:cNvPr id="0" name=""/>
        <dsp:cNvSpPr/>
      </dsp:nvSpPr>
      <dsp:spPr>
        <a:xfrm>
          <a:off x="4872185" y="882245"/>
          <a:ext cx="3793900" cy="6846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r-FR" sz="1600" kern="1200" dirty="0" smtClean="0">
              <a:solidFill>
                <a:schemeClr val="tx1"/>
              </a:solidFill>
            </a:rPr>
            <a:t>La Direction des Finances et de la Comptabilité </a:t>
          </a:r>
          <a:endParaRPr lang="fr-FR" sz="1600" kern="1200" dirty="0">
            <a:solidFill>
              <a:schemeClr val="tx1"/>
            </a:solidFill>
          </a:endParaRPr>
        </a:p>
      </dsp:txBody>
      <dsp:txXfrm>
        <a:off x="4872185" y="882245"/>
        <a:ext cx="3793900" cy="684616"/>
      </dsp:txXfrm>
    </dsp:sp>
    <dsp:sp modelId="{B222443A-4A72-4000-99A7-78843164BE8D}">
      <dsp:nvSpPr>
        <dsp:cNvPr id="0" name=""/>
        <dsp:cNvSpPr/>
      </dsp:nvSpPr>
      <dsp:spPr>
        <a:xfrm rot="18660841">
          <a:off x="3961400" y="2313221"/>
          <a:ext cx="1099820" cy="18351"/>
        </a:xfrm>
        <a:custGeom>
          <a:avLst/>
          <a:gdLst/>
          <a:ahLst/>
          <a:cxnLst/>
          <a:rect l="0" t="0" r="0" b="0"/>
          <a:pathLst>
            <a:path>
              <a:moveTo>
                <a:pt x="0" y="9175"/>
              </a:moveTo>
              <a:lnTo>
                <a:pt x="1099820" y="917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dirty="0"/>
        </a:p>
      </dsp:txBody>
      <dsp:txXfrm rot="18660841">
        <a:off x="4483815" y="2294901"/>
        <a:ext cx="54991" cy="54991"/>
      </dsp:txXfrm>
    </dsp:sp>
    <dsp:sp modelId="{B3F9C50B-3127-46D5-AE50-A285A528177F}">
      <dsp:nvSpPr>
        <dsp:cNvPr id="0" name=""/>
        <dsp:cNvSpPr/>
      </dsp:nvSpPr>
      <dsp:spPr>
        <a:xfrm>
          <a:off x="4872185" y="1669555"/>
          <a:ext cx="3767337" cy="4758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fr-FR" sz="1800" kern="1200" dirty="0" smtClean="0">
              <a:solidFill>
                <a:schemeClr val="tx1"/>
              </a:solidFill>
            </a:rPr>
            <a:t> </a:t>
          </a:r>
        </a:p>
        <a:p>
          <a:pPr lvl="0" algn="ctr" defTabSz="711200">
            <a:lnSpc>
              <a:spcPct val="90000"/>
            </a:lnSpc>
            <a:spcBef>
              <a:spcPct val="0"/>
            </a:spcBef>
            <a:spcAft>
              <a:spcPct val="35000"/>
            </a:spcAft>
          </a:pPr>
          <a:r>
            <a:rPr lang="fr-FR" sz="1800" kern="1200" dirty="0" smtClean="0">
              <a:solidFill>
                <a:schemeClr val="tx1"/>
              </a:solidFill>
            </a:rPr>
            <a:t>La direction de logement locatif</a:t>
          </a:r>
          <a:endParaRPr lang="fr-FR" sz="1800" kern="1200" dirty="0">
            <a:solidFill>
              <a:schemeClr val="tx1"/>
            </a:solidFill>
          </a:endParaRPr>
        </a:p>
      </dsp:txBody>
      <dsp:txXfrm>
        <a:off x="4872185" y="1669555"/>
        <a:ext cx="3767337" cy="475815"/>
      </dsp:txXfrm>
    </dsp:sp>
    <dsp:sp modelId="{0DA3292D-5769-4166-908E-A12D2B17F36F}">
      <dsp:nvSpPr>
        <dsp:cNvPr id="0" name=""/>
        <dsp:cNvSpPr/>
      </dsp:nvSpPr>
      <dsp:spPr>
        <a:xfrm rot="20909460">
          <a:off x="4143030" y="2654676"/>
          <a:ext cx="736560" cy="18351"/>
        </a:xfrm>
        <a:custGeom>
          <a:avLst/>
          <a:gdLst/>
          <a:ahLst/>
          <a:cxnLst/>
          <a:rect l="0" t="0" r="0" b="0"/>
          <a:pathLst>
            <a:path>
              <a:moveTo>
                <a:pt x="0" y="9175"/>
              </a:moveTo>
              <a:lnTo>
                <a:pt x="736560" y="917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dirty="0"/>
        </a:p>
      </dsp:txBody>
      <dsp:txXfrm rot="20909460">
        <a:off x="4492896" y="2645437"/>
        <a:ext cx="36828" cy="36828"/>
      </dsp:txXfrm>
    </dsp:sp>
    <dsp:sp modelId="{7AACEC9A-BCA0-4715-AD71-783C6CBDA1CD}">
      <dsp:nvSpPr>
        <dsp:cNvPr id="0" name=""/>
        <dsp:cNvSpPr/>
      </dsp:nvSpPr>
      <dsp:spPr>
        <a:xfrm>
          <a:off x="4872185" y="2248063"/>
          <a:ext cx="3812083" cy="6846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r-FR" sz="1600" kern="1200" dirty="0" smtClean="0">
              <a:solidFill>
                <a:schemeClr val="tx1"/>
              </a:solidFill>
            </a:rPr>
            <a:t>La direction des aides a la RHP et la réhabilitation </a:t>
          </a:r>
          <a:endParaRPr lang="fr-FR" sz="1600" kern="1200" dirty="0">
            <a:solidFill>
              <a:schemeClr val="tx1"/>
            </a:solidFill>
          </a:endParaRPr>
        </a:p>
      </dsp:txBody>
      <dsp:txXfrm>
        <a:off x="4872185" y="2248063"/>
        <a:ext cx="3812083" cy="684616"/>
      </dsp:txXfrm>
    </dsp:sp>
    <dsp:sp modelId="{F51507C6-5EB6-4B30-9511-A2CD95CC2C08}">
      <dsp:nvSpPr>
        <dsp:cNvPr id="0" name=""/>
        <dsp:cNvSpPr/>
      </dsp:nvSpPr>
      <dsp:spPr>
        <a:xfrm rot="2308791">
          <a:off x="4050320" y="3015001"/>
          <a:ext cx="921979" cy="18351"/>
        </a:xfrm>
        <a:custGeom>
          <a:avLst/>
          <a:gdLst/>
          <a:ahLst/>
          <a:cxnLst/>
          <a:rect l="0" t="0" r="0" b="0"/>
          <a:pathLst>
            <a:path>
              <a:moveTo>
                <a:pt x="0" y="9175"/>
              </a:moveTo>
              <a:lnTo>
                <a:pt x="921979" y="917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dirty="0"/>
        </a:p>
      </dsp:txBody>
      <dsp:txXfrm rot="2308791">
        <a:off x="4488261" y="3001128"/>
        <a:ext cx="46098" cy="46098"/>
      </dsp:txXfrm>
    </dsp:sp>
    <dsp:sp modelId="{683DC95B-4190-4B94-B19D-412F033A4DBB}">
      <dsp:nvSpPr>
        <dsp:cNvPr id="0" name=""/>
        <dsp:cNvSpPr/>
      </dsp:nvSpPr>
      <dsp:spPr>
        <a:xfrm>
          <a:off x="4872185" y="3035372"/>
          <a:ext cx="3866250" cy="55130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tx1"/>
              </a:solidFill>
            </a:rPr>
            <a:t>La direction des aides a l’accession a la propriété</a:t>
          </a:r>
          <a:endParaRPr lang="fr-FR" sz="1800" kern="1200" dirty="0">
            <a:solidFill>
              <a:schemeClr val="tx1"/>
            </a:solidFill>
          </a:endParaRPr>
        </a:p>
      </dsp:txBody>
      <dsp:txXfrm>
        <a:off x="4872185" y="3035372"/>
        <a:ext cx="3866250" cy="551301"/>
      </dsp:txXfrm>
    </dsp:sp>
    <dsp:sp modelId="{BEBE472B-5FFF-41DF-AA1E-8489C6653AC1}">
      <dsp:nvSpPr>
        <dsp:cNvPr id="0" name=""/>
        <dsp:cNvSpPr/>
      </dsp:nvSpPr>
      <dsp:spPr>
        <a:xfrm rot="3605952">
          <a:off x="3787388" y="3355716"/>
          <a:ext cx="1447844" cy="18351"/>
        </a:xfrm>
        <a:custGeom>
          <a:avLst/>
          <a:gdLst/>
          <a:ahLst/>
          <a:cxnLst/>
          <a:rect l="0" t="0" r="0" b="0"/>
          <a:pathLst>
            <a:path>
              <a:moveTo>
                <a:pt x="0" y="9175"/>
              </a:moveTo>
              <a:lnTo>
                <a:pt x="1447844" y="917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dirty="0"/>
        </a:p>
      </dsp:txBody>
      <dsp:txXfrm rot="3605952">
        <a:off x="4475114" y="3328696"/>
        <a:ext cx="72392" cy="72392"/>
      </dsp:txXfrm>
    </dsp:sp>
    <dsp:sp modelId="{62FA9AFE-C28B-4D31-9FA6-748FA1DFC6C9}">
      <dsp:nvSpPr>
        <dsp:cNvPr id="0" name=""/>
        <dsp:cNvSpPr/>
      </dsp:nvSpPr>
      <dsp:spPr>
        <a:xfrm>
          <a:off x="4872185" y="3689366"/>
          <a:ext cx="3970586" cy="6061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tx1"/>
              </a:solidFill>
            </a:rPr>
            <a:t>La Direction des Etudes de l’Organisation et de l’Informatique </a:t>
          </a:r>
          <a:endParaRPr lang="fr-FR" kern="1200" dirty="0">
            <a:solidFill>
              <a:schemeClr val="tx1"/>
            </a:solidFill>
          </a:endParaRPr>
        </a:p>
      </dsp:txBody>
      <dsp:txXfrm>
        <a:off x="4872185" y="3689366"/>
        <a:ext cx="3970586" cy="606173"/>
      </dsp:txXfrm>
    </dsp:sp>
    <dsp:sp modelId="{5493DD58-8CC5-425B-8B83-227EA595D94C}">
      <dsp:nvSpPr>
        <dsp:cNvPr id="0" name=""/>
        <dsp:cNvSpPr/>
      </dsp:nvSpPr>
      <dsp:spPr>
        <a:xfrm rot="4237528">
          <a:off x="3423490" y="3754372"/>
          <a:ext cx="2175639" cy="18351"/>
        </a:xfrm>
        <a:custGeom>
          <a:avLst/>
          <a:gdLst/>
          <a:ahLst/>
          <a:cxnLst/>
          <a:rect l="0" t="0" r="0" b="0"/>
          <a:pathLst>
            <a:path>
              <a:moveTo>
                <a:pt x="0" y="9175"/>
              </a:moveTo>
              <a:lnTo>
                <a:pt x="2175639" y="917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fr-FR" sz="800" kern="1200" dirty="0"/>
        </a:p>
      </dsp:txBody>
      <dsp:txXfrm rot="4237528">
        <a:off x="4456919" y="3709157"/>
        <a:ext cx="108781" cy="108781"/>
      </dsp:txXfrm>
    </dsp:sp>
    <dsp:sp modelId="{1701E2E4-9D07-4CE6-9A72-CF46975BCAE7}">
      <dsp:nvSpPr>
        <dsp:cNvPr id="0" name=""/>
        <dsp:cNvSpPr/>
      </dsp:nvSpPr>
      <dsp:spPr>
        <a:xfrm>
          <a:off x="4872185" y="4398232"/>
          <a:ext cx="3958495" cy="7830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fr-FR" sz="1800" kern="1200" dirty="0" smtClean="0">
              <a:solidFill>
                <a:schemeClr val="tx1"/>
              </a:solidFill>
            </a:rPr>
            <a:t>l’Administration Générale et des Moyens. </a:t>
          </a:r>
        </a:p>
        <a:p>
          <a:pPr lvl="0" algn="ctr" defTabSz="488950">
            <a:lnSpc>
              <a:spcPct val="90000"/>
            </a:lnSpc>
            <a:spcBef>
              <a:spcPct val="0"/>
            </a:spcBef>
            <a:spcAft>
              <a:spcPct val="35000"/>
            </a:spcAft>
          </a:pPr>
          <a:endParaRPr lang="fr-FR" kern="1200" dirty="0"/>
        </a:p>
      </dsp:txBody>
      <dsp:txXfrm>
        <a:off x="4872185" y="4398232"/>
        <a:ext cx="3958495" cy="783064"/>
      </dsp:txXfrm>
    </dsp:sp>
    <dsp:sp modelId="{9D42D3FE-14B2-4EC2-9929-48ACEEBCFA86}">
      <dsp:nvSpPr>
        <dsp:cNvPr id="0" name=""/>
        <dsp:cNvSpPr/>
      </dsp:nvSpPr>
      <dsp:spPr>
        <a:xfrm rot="4250958">
          <a:off x="1443283" y="5069604"/>
          <a:ext cx="1685510" cy="18351"/>
        </a:xfrm>
        <a:custGeom>
          <a:avLst/>
          <a:gdLst/>
          <a:ahLst/>
          <a:cxnLst/>
          <a:rect l="0" t="0" r="0" b="0"/>
          <a:pathLst>
            <a:path>
              <a:moveTo>
                <a:pt x="0" y="9175"/>
              </a:moveTo>
              <a:lnTo>
                <a:pt x="1685510" y="917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fr-FR" sz="600" kern="1200" dirty="0"/>
        </a:p>
      </dsp:txBody>
      <dsp:txXfrm rot="4250958">
        <a:off x="2243900" y="5036642"/>
        <a:ext cx="84275" cy="84275"/>
      </dsp:txXfrm>
    </dsp:sp>
    <dsp:sp modelId="{4B777836-D0C2-4E9F-8A57-55350BF7DE2C}">
      <dsp:nvSpPr>
        <dsp:cNvPr id="0" name=""/>
        <dsp:cNvSpPr/>
      </dsp:nvSpPr>
      <dsp:spPr>
        <a:xfrm>
          <a:off x="2562507" y="5496991"/>
          <a:ext cx="2045402" cy="75581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r-FR" sz="2800" kern="1200" dirty="0" smtClean="0">
              <a:solidFill>
                <a:schemeClr val="tx1"/>
              </a:solidFill>
            </a:rPr>
            <a:t>Au niveau décentralisé </a:t>
          </a:r>
          <a:endParaRPr lang="fr-FR" sz="2800" kern="1200" dirty="0">
            <a:solidFill>
              <a:schemeClr val="tx1"/>
            </a:solidFill>
          </a:endParaRPr>
        </a:p>
      </dsp:txBody>
      <dsp:txXfrm>
        <a:off x="2562507" y="5496991"/>
        <a:ext cx="2045402" cy="755810"/>
      </dsp:txXfrm>
    </dsp:sp>
    <dsp:sp modelId="{EF2FDBFE-9907-4958-B7E3-1AC0019414BB}">
      <dsp:nvSpPr>
        <dsp:cNvPr id="0" name=""/>
        <dsp:cNvSpPr/>
      </dsp:nvSpPr>
      <dsp:spPr>
        <a:xfrm>
          <a:off x="4607910" y="5865720"/>
          <a:ext cx="547693" cy="18351"/>
        </a:xfrm>
        <a:custGeom>
          <a:avLst/>
          <a:gdLst/>
          <a:ahLst/>
          <a:cxnLst/>
          <a:rect l="0" t="0" r="0" b="0"/>
          <a:pathLst>
            <a:path>
              <a:moveTo>
                <a:pt x="0" y="9175"/>
              </a:moveTo>
              <a:lnTo>
                <a:pt x="547693" y="917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dirty="0"/>
        </a:p>
      </dsp:txBody>
      <dsp:txXfrm>
        <a:off x="4868064" y="5861204"/>
        <a:ext cx="27384" cy="27384"/>
      </dsp:txXfrm>
    </dsp:sp>
    <dsp:sp modelId="{72551E0B-33BA-4E9A-981E-66055DDC3B6B}">
      <dsp:nvSpPr>
        <dsp:cNvPr id="0" name=""/>
        <dsp:cNvSpPr/>
      </dsp:nvSpPr>
      <dsp:spPr>
        <a:xfrm>
          <a:off x="5155603" y="5283990"/>
          <a:ext cx="3650144" cy="11818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kern="1200" dirty="0" smtClean="0">
              <a:solidFill>
                <a:schemeClr val="tx1"/>
              </a:solidFill>
            </a:rPr>
            <a:t>au niveau décentralisé, en directions régionales (Treize) regroupant des agences de différentes catégories (Vingt sept actuellement). </a:t>
          </a:r>
          <a:endParaRPr lang="fr-FR" sz="1800" kern="1200" dirty="0">
            <a:solidFill>
              <a:schemeClr val="tx1"/>
            </a:solidFill>
          </a:endParaRPr>
        </a:p>
      </dsp:txBody>
      <dsp:txXfrm>
        <a:off x="5155603" y="5283990"/>
        <a:ext cx="3650144" cy="118181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23F88B-4E68-4D87-8BBB-6B66EE915678}">
      <dsp:nvSpPr>
        <dsp:cNvPr id="0" name=""/>
        <dsp:cNvSpPr/>
      </dsp:nvSpPr>
      <dsp:spPr>
        <a:xfrm>
          <a:off x="4831262" y="1188413"/>
          <a:ext cx="2745757" cy="526093"/>
        </a:xfrm>
        <a:custGeom>
          <a:avLst/>
          <a:gdLst/>
          <a:ahLst/>
          <a:cxnLst/>
          <a:rect l="0" t="0" r="0" b="0"/>
          <a:pathLst>
            <a:path>
              <a:moveTo>
                <a:pt x="0" y="0"/>
              </a:moveTo>
              <a:lnTo>
                <a:pt x="0" y="357275"/>
              </a:lnTo>
              <a:lnTo>
                <a:pt x="2745757" y="357275"/>
              </a:lnTo>
              <a:lnTo>
                <a:pt x="2745757" y="526093"/>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6B6459F-4F0B-4723-BAEA-F7938D4A73A4}">
      <dsp:nvSpPr>
        <dsp:cNvPr id="0" name=""/>
        <dsp:cNvSpPr/>
      </dsp:nvSpPr>
      <dsp:spPr>
        <a:xfrm>
          <a:off x="4682132" y="1188413"/>
          <a:ext cx="149130" cy="526093"/>
        </a:xfrm>
        <a:custGeom>
          <a:avLst/>
          <a:gdLst/>
          <a:ahLst/>
          <a:cxnLst/>
          <a:rect l="0" t="0" r="0" b="0"/>
          <a:pathLst>
            <a:path>
              <a:moveTo>
                <a:pt x="149130" y="0"/>
              </a:moveTo>
              <a:lnTo>
                <a:pt x="149130" y="357275"/>
              </a:lnTo>
              <a:lnTo>
                <a:pt x="0" y="357275"/>
              </a:lnTo>
              <a:lnTo>
                <a:pt x="0" y="526093"/>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07D3F8B-6C84-4429-B00E-971EE5E826A3}">
      <dsp:nvSpPr>
        <dsp:cNvPr id="0" name=""/>
        <dsp:cNvSpPr/>
      </dsp:nvSpPr>
      <dsp:spPr>
        <a:xfrm>
          <a:off x="1660966" y="2871683"/>
          <a:ext cx="1478199" cy="533892"/>
        </a:xfrm>
        <a:custGeom>
          <a:avLst/>
          <a:gdLst/>
          <a:ahLst/>
          <a:cxnLst/>
          <a:rect l="0" t="0" r="0" b="0"/>
          <a:pathLst>
            <a:path>
              <a:moveTo>
                <a:pt x="0" y="0"/>
              </a:moveTo>
              <a:lnTo>
                <a:pt x="0" y="365074"/>
              </a:lnTo>
              <a:lnTo>
                <a:pt x="1478199" y="365074"/>
              </a:lnTo>
              <a:lnTo>
                <a:pt x="1478199" y="533892"/>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4C2B9C7-A412-4011-AA07-B1C22EE8F320}">
      <dsp:nvSpPr>
        <dsp:cNvPr id="0" name=""/>
        <dsp:cNvSpPr/>
      </dsp:nvSpPr>
      <dsp:spPr>
        <a:xfrm>
          <a:off x="911879" y="2871683"/>
          <a:ext cx="749087" cy="533892"/>
        </a:xfrm>
        <a:custGeom>
          <a:avLst/>
          <a:gdLst/>
          <a:ahLst/>
          <a:cxnLst/>
          <a:rect l="0" t="0" r="0" b="0"/>
          <a:pathLst>
            <a:path>
              <a:moveTo>
                <a:pt x="749087" y="0"/>
              </a:moveTo>
              <a:lnTo>
                <a:pt x="749087" y="365074"/>
              </a:lnTo>
              <a:lnTo>
                <a:pt x="0" y="365074"/>
              </a:lnTo>
              <a:lnTo>
                <a:pt x="0" y="533892"/>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A8F204A-8FF4-4281-AD77-A85D7687348A}">
      <dsp:nvSpPr>
        <dsp:cNvPr id="0" name=""/>
        <dsp:cNvSpPr/>
      </dsp:nvSpPr>
      <dsp:spPr>
        <a:xfrm>
          <a:off x="1660966" y="1188413"/>
          <a:ext cx="3170295" cy="526093"/>
        </a:xfrm>
        <a:custGeom>
          <a:avLst/>
          <a:gdLst/>
          <a:ahLst/>
          <a:cxnLst/>
          <a:rect l="0" t="0" r="0" b="0"/>
          <a:pathLst>
            <a:path>
              <a:moveTo>
                <a:pt x="3170295" y="0"/>
              </a:moveTo>
              <a:lnTo>
                <a:pt x="3170295" y="357275"/>
              </a:lnTo>
              <a:lnTo>
                <a:pt x="0" y="357275"/>
              </a:lnTo>
              <a:lnTo>
                <a:pt x="0" y="526093"/>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D9FC04C-1773-4F4D-ACFD-52810DF2232E}">
      <dsp:nvSpPr>
        <dsp:cNvPr id="0" name=""/>
        <dsp:cNvSpPr/>
      </dsp:nvSpPr>
      <dsp:spPr>
        <a:xfrm>
          <a:off x="3920099" y="31236"/>
          <a:ext cx="1822325" cy="1157176"/>
        </a:xfrm>
        <a:prstGeom prst="roundRect">
          <a:avLst>
            <a:gd name="adj" fmla="val 10000"/>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B3B6EFF-FD66-4065-AF6B-29A47DC15D12}">
      <dsp:nvSpPr>
        <dsp:cNvPr id="0" name=""/>
        <dsp:cNvSpPr/>
      </dsp:nvSpPr>
      <dsp:spPr>
        <a:xfrm>
          <a:off x="4122579" y="223592"/>
          <a:ext cx="1822325" cy="1157176"/>
        </a:xfrm>
        <a:prstGeom prst="roundRect">
          <a:avLst>
            <a:gd name="adj" fmla="val 10000"/>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Les moyens</a:t>
          </a:r>
          <a:endParaRPr lang="fr-FR" sz="2400" kern="1200" dirty="0"/>
        </a:p>
      </dsp:txBody>
      <dsp:txXfrm>
        <a:off x="4122579" y="223592"/>
        <a:ext cx="1822325" cy="1157176"/>
      </dsp:txXfrm>
    </dsp:sp>
    <dsp:sp modelId="{C15F73F1-397B-4F35-90FA-8CABB4B56C74}">
      <dsp:nvSpPr>
        <dsp:cNvPr id="0" name=""/>
        <dsp:cNvSpPr/>
      </dsp:nvSpPr>
      <dsp:spPr>
        <a:xfrm>
          <a:off x="357165" y="1714506"/>
          <a:ext cx="2607602" cy="1157176"/>
        </a:xfrm>
        <a:prstGeom prst="roundRect">
          <a:avLst>
            <a:gd name="adj" fmla="val 10000"/>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6948C65-458C-4BE0-82E8-8161429DBDA3}">
      <dsp:nvSpPr>
        <dsp:cNvPr id="0" name=""/>
        <dsp:cNvSpPr/>
      </dsp:nvSpPr>
      <dsp:spPr>
        <a:xfrm>
          <a:off x="559646" y="1906863"/>
          <a:ext cx="2607602" cy="1157176"/>
        </a:xfrm>
        <a:prstGeom prst="roundRect">
          <a:avLst>
            <a:gd name="adj" fmla="val 10000"/>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400050">
            <a:lnSpc>
              <a:spcPct val="90000"/>
            </a:lnSpc>
            <a:spcBef>
              <a:spcPct val="0"/>
            </a:spcBef>
            <a:spcAft>
              <a:spcPct val="35000"/>
            </a:spcAft>
          </a:pPr>
          <a:r>
            <a:rPr lang="fr-FR" sz="1600" kern="1200" dirty="0" smtClean="0">
              <a:latin typeface="Times New Roman" pitchFamily="18" charset="0"/>
              <a:cs typeface="Times New Roman" pitchFamily="18" charset="0"/>
            </a:rPr>
            <a:t>Des représentations qui couvrent l’ensemble du territoire national</a:t>
          </a:r>
          <a:endParaRPr lang="fr-FR" sz="1600" kern="1200" dirty="0">
            <a:latin typeface="Times New Roman" pitchFamily="18" charset="0"/>
            <a:cs typeface="Times New Roman" pitchFamily="18" charset="0"/>
          </a:endParaRPr>
        </a:p>
      </dsp:txBody>
      <dsp:txXfrm>
        <a:off x="559646" y="1906863"/>
        <a:ext cx="2607602" cy="1157176"/>
      </dsp:txXfrm>
    </dsp:sp>
    <dsp:sp modelId="{0B118053-2DB2-4518-85C7-57E0F309C3ED}">
      <dsp:nvSpPr>
        <dsp:cNvPr id="0" name=""/>
        <dsp:cNvSpPr/>
      </dsp:nvSpPr>
      <dsp:spPr>
        <a:xfrm>
          <a:off x="716" y="3405576"/>
          <a:ext cx="1822325" cy="1157176"/>
        </a:xfrm>
        <a:prstGeom prst="roundRect">
          <a:avLst>
            <a:gd name="adj" fmla="val 10000"/>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948EEC2-F525-4989-B1D4-16513856409C}">
      <dsp:nvSpPr>
        <dsp:cNvPr id="0" name=""/>
        <dsp:cNvSpPr/>
      </dsp:nvSpPr>
      <dsp:spPr>
        <a:xfrm>
          <a:off x="203197" y="3597932"/>
          <a:ext cx="1822325" cy="1157176"/>
        </a:xfrm>
        <a:prstGeom prst="roundRect">
          <a:avLst>
            <a:gd name="adj" fmla="val 10000"/>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13 directions générales </a:t>
          </a:r>
          <a:endParaRPr lang="fr-FR" sz="2000" kern="1200" dirty="0"/>
        </a:p>
      </dsp:txBody>
      <dsp:txXfrm>
        <a:off x="203197" y="3597932"/>
        <a:ext cx="1822325" cy="1157176"/>
      </dsp:txXfrm>
    </dsp:sp>
    <dsp:sp modelId="{A7C0EBA6-B5D3-40B9-ADB5-7F1786EE2D3F}">
      <dsp:nvSpPr>
        <dsp:cNvPr id="0" name=""/>
        <dsp:cNvSpPr/>
      </dsp:nvSpPr>
      <dsp:spPr>
        <a:xfrm>
          <a:off x="2228003" y="3405576"/>
          <a:ext cx="1822325" cy="1157176"/>
        </a:xfrm>
        <a:prstGeom prst="roundRect">
          <a:avLst>
            <a:gd name="adj" fmla="val 10000"/>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90AD1E7-2432-4F38-B804-85D0A7EE1987}">
      <dsp:nvSpPr>
        <dsp:cNvPr id="0" name=""/>
        <dsp:cNvSpPr/>
      </dsp:nvSpPr>
      <dsp:spPr>
        <a:xfrm>
          <a:off x="2430484" y="3597932"/>
          <a:ext cx="1822325" cy="1157176"/>
        </a:xfrm>
        <a:prstGeom prst="roundRect">
          <a:avLst>
            <a:gd name="adj" fmla="val 10000"/>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FR" sz="2000" kern="1200" dirty="0" smtClean="0"/>
            <a:t>48 Agences de wilaya</a:t>
          </a:r>
          <a:endParaRPr lang="fr-FR" sz="2000" kern="1200" dirty="0"/>
        </a:p>
      </dsp:txBody>
      <dsp:txXfrm>
        <a:off x="2430484" y="3597932"/>
        <a:ext cx="1822325" cy="1157176"/>
      </dsp:txXfrm>
    </dsp:sp>
    <dsp:sp modelId="{A83DD377-421C-48ED-AACA-79477F3AB585}">
      <dsp:nvSpPr>
        <dsp:cNvPr id="0" name=""/>
        <dsp:cNvSpPr/>
      </dsp:nvSpPr>
      <dsp:spPr>
        <a:xfrm>
          <a:off x="3428991" y="1714506"/>
          <a:ext cx="2506281" cy="1157176"/>
        </a:xfrm>
        <a:prstGeom prst="roundRect">
          <a:avLst>
            <a:gd name="adj" fmla="val 10000"/>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0937358-B1D1-43A9-8EC5-54904F18C910}">
      <dsp:nvSpPr>
        <dsp:cNvPr id="0" name=""/>
        <dsp:cNvSpPr/>
      </dsp:nvSpPr>
      <dsp:spPr>
        <a:xfrm>
          <a:off x="3631472" y="1906863"/>
          <a:ext cx="2506281" cy="1157176"/>
        </a:xfrm>
        <a:prstGeom prst="roundRect">
          <a:avLst>
            <a:gd name="adj" fmla="val 10000"/>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kern="1200" dirty="0" smtClean="0">
              <a:latin typeface="Times New Roman" pitchFamily="18" charset="0"/>
              <a:cs typeface="Times New Roman" pitchFamily="18" charset="0"/>
            </a:rPr>
            <a:t>Des moyens informatiques conséquents, intégrés en réseau sur l’ensemble des sites de l’entreprise</a:t>
          </a:r>
          <a:endParaRPr lang="fr-FR" sz="1600" kern="1200" dirty="0">
            <a:latin typeface="Times New Roman" pitchFamily="18" charset="0"/>
            <a:cs typeface="Times New Roman" pitchFamily="18" charset="0"/>
          </a:endParaRPr>
        </a:p>
      </dsp:txBody>
      <dsp:txXfrm>
        <a:off x="3631472" y="1906863"/>
        <a:ext cx="2506281" cy="1157176"/>
      </dsp:txXfrm>
    </dsp:sp>
    <dsp:sp modelId="{643694CE-DFBF-465D-A845-56C3DA68D22F}">
      <dsp:nvSpPr>
        <dsp:cNvPr id="0" name=""/>
        <dsp:cNvSpPr/>
      </dsp:nvSpPr>
      <dsp:spPr>
        <a:xfrm>
          <a:off x="6429382" y="1714506"/>
          <a:ext cx="2295274" cy="1157176"/>
        </a:xfrm>
        <a:prstGeom prst="roundRect">
          <a:avLst>
            <a:gd name="adj" fmla="val 10000"/>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C3458E9-C47D-4F10-9DEA-034873C037C8}">
      <dsp:nvSpPr>
        <dsp:cNvPr id="0" name=""/>
        <dsp:cNvSpPr/>
      </dsp:nvSpPr>
      <dsp:spPr>
        <a:xfrm>
          <a:off x="6631863" y="1906863"/>
          <a:ext cx="2295274" cy="1157176"/>
        </a:xfrm>
        <a:prstGeom prst="roundRect">
          <a:avLst>
            <a:gd name="adj" fmla="val 10000"/>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kern="1200" dirty="0" smtClean="0">
              <a:latin typeface="Times New Roman" pitchFamily="18" charset="0"/>
              <a:cs typeface="Times New Roman" pitchFamily="18" charset="0"/>
            </a:rPr>
            <a:t>Un potentiel humain de </a:t>
          </a:r>
          <a:r>
            <a:rPr lang="fr-FR" sz="1600" b="1" kern="1200" dirty="0" smtClean="0">
              <a:solidFill>
                <a:srgbClr val="FF0000"/>
              </a:solidFill>
              <a:latin typeface="Times New Roman" pitchFamily="18" charset="0"/>
              <a:cs typeface="Times New Roman" pitchFamily="18" charset="0"/>
            </a:rPr>
            <a:t>1330</a:t>
          </a:r>
          <a:r>
            <a:rPr lang="fr-FR" sz="1600" b="1" kern="1200" dirty="0" smtClean="0">
              <a:latin typeface="Times New Roman" pitchFamily="18" charset="0"/>
              <a:cs typeface="Times New Roman" pitchFamily="18" charset="0"/>
            </a:rPr>
            <a:t> </a:t>
          </a:r>
          <a:r>
            <a:rPr lang="fr-FR" sz="1600" b="0" kern="1200" dirty="0" smtClean="0">
              <a:latin typeface="Times New Roman" pitchFamily="18" charset="0"/>
              <a:cs typeface="Times New Roman" pitchFamily="18" charset="0"/>
            </a:rPr>
            <a:t>agents</a:t>
          </a:r>
          <a:r>
            <a:rPr lang="fr-FR" sz="1600" kern="1200" dirty="0" smtClean="0">
              <a:latin typeface="Times New Roman" pitchFamily="18" charset="0"/>
              <a:cs typeface="Times New Roman" pitchFamily="18" charset="0"/>
            </a:rPr>
            <a:t> dont </a:t>
          </a:r>
          <a:r>
            <a:rPr lang="fr-FR" sz="1600" b="1" kern="1200" dirty="0" smtClean="0">
              <a:solidFill>
                <a:srgbClr val="FF0000"/>
              </a:solidFill>
              <a:latin typeface="Times New Roman" pitchFamily="18" charset="0"/>
              <a:cs typeface="Times New Roman" pitchFamily="18" charset="0"/>
            </a:rPr>
            <a:t>910 </a:t>
          </a:r>
          <a:r>
            <a:rPr lang="fr-FR" sz="1600" kern="1200" dirty="0" smtClean="0">
              <a:latin typeface="Times New Roman" pitchFamily="18" charset="0"/>
              <a:cs typeface="Times New Roman" pitchFamily="18" charset="0"/>
            </a:rPr>
            <a:t>universitaires,</a:t>
          </a:r>
          <a:endParaRPr lang="fr-FR" sz="1600" kern="1200" dirty="0">
            <a:latin typeface="Times New Roman" pitchFamily="18" charset="0"/>
            <a:cs typeface="Times New Roman" pitchFamily="18" charset="0"/>
          </a:endParaRPr>
        </a:p>
      </dsp:txBody>
      <dsp:txXfrm>
        <a:off x="6631863" y="1906863"/>
        <a:ext cx="2295274" cy="1157176"/>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5F8E0F1-C177-404C-BAF9-0F31D91E3CD5}">
      <dsp:nvSpPr>
        <dsp:cNvPr id="0" name=""/>
        <dsp:cNvSpPr/>
      </dsp:nvSpPr>
      <dsp:spPr>
        <a:xfrm>
          <a:off x="3559373" y="3717792"/>
          <a:ext cx="2025253" cy="202525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fr-FR" sz="2200" kern="1200" dirty="0" smtClean="0">
              <a:solidFill>
                <a:schemeClr val="tx1"/>
              </a:solidFill>
            </a:rPr>
            <a:t>Les partenaires et les clients</a:t>
          </a:r>
          <a:endParaRPr lang="fr-FR" sz="2200" kern="1200" dirty="0">
            <a:solidFill>
              <a:schemeClr val="tx1"/>
            </a:solidFill>
          </a:endParaRPr>
        </a:p>
      </dsp:txBody>
      <dsp:txXfrm>
        <a:off x="3559373" y="3717792"/>
        <a:ext cx="2025253" cy="2025253"/>
      </dsp:txXfrm>
    </dsp:sp>
    <dsp:sp modelId="{C5E5721F-416C-4D0A-B495-59D45D5E4886}">
      <dsp:nvSpPr>
        <dsp:cNvPr id="0" name=""/>
        <dsp:cNvSpPr/>
      </dsp:nvSpPr>
      <dsp:spPr>
        <a:xfrm rot="10800000">
          <a:off x="712508" y="4441820"/>
          <a:ext cx="2690287" cy="57719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872E25-BF1B-4B00-AACB-E8429FD1B15D}">
      <dsp:nvSpPr>
        <dsp:cNvPr id="0" name=""/>
        <dsp:cNvSpPr/>
      </dsp:nvSpPr>
      <dsp:spPr>
        <a:xfrm>
          <a:off x="3669" y="4163348"/>
          <a:ext cx="1417677" cy="113414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fr-FR" sz="1100" kern="1200" dirty="0" smtClean="0">
              <a:solidFill>
                <a:schemeClr val="tx1"/>
              </a:solidFill>
            </a:rPr>
            <a:t>Les fonds de développement et les organismes multilatéraux et de coopération.</a:t>
          </a:r>
          <a:endParaRPr lang="fr-FR" sz="1100" kern="1200" dirty="0">
            <a:solidFill>
              <a:schemeClr val="tx1"/>
            </a:solidFill>
          </a:endParaRPr>
        </a:p>
      </dsp:txBody>
      <dsp:txXfrm>
        <a:off x="3669" y="4163348"/>
        <a:ext cx="1417677" cy="1134141"/>
      </dsp:txXfrm>
    </dsp:sp>
    <dsp:sp modelId="{30D27159-1434-4F27-AF9A-4B1F47FC3BE9}">
      <dsp:nvSpPr>
        <dsp:cNvPr id="0" name=""/>
        <dsp:cNvSpPr/>
      </dsp:nvSpPr>
      <dsp:spPr>
        <a:xfrm rot="12342857">
          <a:off x="961506" y="3350886"/>
          <a:ext cx="2690287" cy="57719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F30C88C-0AB9-474E-8832-33902465B849}">
      <dsp:nvSpPr>
        <dsp:cNvPr id="0" name=""/>
        <dsp:cNvSpPr/>
      </dsp:nvSpPr>
      <dsp:spPr>
        <a:xfrm>
          <a:off x="385879" y="2488777"/>
          <a:ext cx="1417677" cy="113414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fr-FR" sz="1100" kern="1200" dirty="0" smtClean="0">
              <a:solidFill>
                <a:schemeClr val="tx1"/>
              </a:solidFill>
            </a:rPr>
            <a:t>Les Promoteurs publics :OPGI /AADL/(ENPI SPA), Agences Foncières, FNPOS, autres sociétés publiques de promotion  </a:t>
          </a:r>
          <a:endParaRPr lang="fr-FR" sz="1100" kern="1200" dirty="0">
            <a:solidFill>
              <a:schemeClr val="tx1"/>
            </a:solidFill>
          </a:endParaRPr>
        </a:p>
      </dsp:txBody>
      <dsp:txXfrm>
        <a:off x="385879" y="2488777"/>
        <a:ext cx="1417677" cy="1134141"/>
      </dsp:txXfrm>
    </dsp:sp>
    <dsp:sp modelId="{B7AB7682-850A-45BF-BC8B-293AC3B99A2B}">
      <dsp:nvSpPr>
        <dsp:cNvPr id="0" name=""/>
        <dsp:cNvSpPr/>
      </dsp:nvSpPr>
      <dsp:spPr>
        <a:xfrm rot="13885714">
          <a:off x="1659185" y="2476024"/>
          <a:ext cx="2690287" cy="57719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2862A6F-C354-43E3-A3BC-1003E4113FD2}">
      <dsp:nvSpPr>
        <dsp:cNvPr id="0" name=""/>
        <dsp:cNvSpPr/>
      </dsp:nvSpPr>
      <dsp:spPr>
        <a:xfrm>
          <a:off x="1456807" y="1145876"/>
          <a:ext cx="1417677" cy="113414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fr-FR" sz="1100" kern="1200" dirty="0" smtClean="0">
              <a:solidFill>
                <a:schemeClr val="tx1"/>
              </a:solidFill>
            </a:rPr>
            <a:t>Les services déconcentrés du Ministère de l’Habitat et de l’Urbanisme</a:t>
          </a:r>
          <a:endParaRPr lang="fr-FR" sz="1100" kern="1200" dirty="0">
            <a:solidFill>
              <a:schemeClr val="tx1"/>
            </a:solidFill>
          </a:endParaRPr>
        </a:p>
      </dsp:txBody>
      <dsp:txXfrm>
        <a:off x="1456807" y="1145876"/>
        <a:ext cx="1417677" cy="1134141"/>
      </dsp:txXfrm>
    </dsp:sp>
    <dsp:sp modelId="{CA174FCB-FD76-4807-B46A-394A2200582B}">
      <dsp:nvSpPr>
        <dsp:cNvPr id="0" name=""/>
        <dsp:cNvSpPr/>
      </dsp:nvSpPr>
      <dsp:spPr>
        <a:xfrm rot="15428571">
          <a:off x="2667361" y="1990512"/>
          <a:ext cx="2690287" cy="57719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E4A447F-6755-4140-BD9C-B0FD767333B2}">
      <dsp:nvSpPr>
        <dsp:cNvPr id="0" name=""/>
        <dsp:cNvSpPr/>
      </dsp:nvSpPr>
      <dsp:spPr>
        <a:xfrm>
          <a:off x="3004343" y="400622"/>
          <a:ext cx="1417677" cy="113414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fr-FR" sz="1100" kern="1200" dirty="0" smtClean="0">
              <a:solidFill>
                <a:schemeClr val="tx1"/>
              </a:solidFill>
            </a:rPr>
            <a:t>Les citoyens bénéficiaires à titre individuel des aides de l’Etat au logement</a:t>
          </a:r>
          <a:endParaRPr lang="fr-FR" sz="1100" kern="1200" dirty="0">
            <a:solidFill>
              <a:schemeClr val="tx1"/>
            </a:solidFill>
          </a:endParaRPr>
        </a:p>
      </dsp:txBody>
      <dsp:txXfrm>
        <a:off x="3004343" y="400622"/>
        <a:ext cx="1417677" cy="1134141"/>
      </dsp:txXfrm>
    </dsp:sp>
    <dsp:sp modelId="{5632B0D5-964C-45AB-87E0-B8EE16F02BAB}">
      <dsp:nvSpPr>
        <dsp:cNvPr id="0" name=""/>
        <dsp:cNvSpPr/>
      </dsp:nvSpPr>
      <dsp:spPr>
        <a:xfrm rot="16971429">
          <a:off x="3786351" y="1990512"/>
          <a:ext cx="2690287" cy="57719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F39AB0E-D5B1-4F38-9A85-7B60975109A8}">
      <dsp:nvSpPr>
        <dsp:cNvPr id="0" name=""/>
        <dsp:cNvSpPr/>
      </dsp:nvSpPr>
      <dsp:spPr>
        <a:xfrm>
          <a:off x="4721979" y="400622"/>
          <a:ext cx="1417677" cy="113414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fr-FR" sz="1200" b="0" kern="1200" dirty="0" smtClean="0">
              <a:solidFill>
                <a:schemeClr val="tx1"/>
              </a:solidFill>
              <a:latin typeface="Times New Roman" pitchFamily="18" charset="0"/>
              <a:cs typeface="Times New Roman" pitchFamily="18" charset="0"/>
            </a:rPr>
            <a:t>Les institutions spécialisées : (FGCMPI), (SRH), (SGCI)</a:t>
          </a:r>
          <a:endParaRPr lang="fr-FR" sz="1200" b="0" kern="1200" dirty="0">
            <a:solidFill>
              <a:schemeClr val="tx1"/>
            </a:solidFill>
            <a:latin typeface="Times New Roman" pitchFamily="18" charset="0"/>
            <a:cs typeface="Times New Roman" pitchFamily="18" charset="0"/>
          </a:endParaRPr>
        </a:p>
      </dsp:txBody>
      <dsp:txXfrm>
        <a:off x="4721979" y="400622"/>
        <a:ext cx="1417677" cy="1134141"/>
      </dsp:txXfrm>
    </dsp:sp>
    <dsp:sp modelId="{A987C393-2F78-4272-9E8D-F33B885C7595}">
      <dsp:nvSpPr>
        <dsp:cNvPr id="0" name=""/>
        <dsp:cNvSpPr/>
      </dsp:nvSpPr>
      <dsp:spPr>
        <a:xfrm rot="18514286">
          <a:off x="4794526" y="2476024"/>
          <a:ext cx="2690287" cy="57719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849C1B9-F07B-4DD3-8185-FC41459BAD08}">
      <dsp:nvSpPr>
        <dsp:cNvPr id="0" name=""/>
        <dsp:cNvSpPr/>
      </dsp:nvSpPr>
      <dsp:spPr>
        <a:xfrm>
          <a:off x="6269515" y="1145876"/>
          <a:ext cx="1417677" cy="113414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fr-FR" sz="1100" kern="1200" dirty="0" smtClean="0">
              <a:solidFill>
                <a:schemeClr val="tx1"/>
              </a:solidFill>
            </a:rPr>
            <a:t>Les Banques commerciales intervenant dans le crédit immobilier (CNEP, CPA, BDL, BNA, BEA, et BADR)</a:t>
          </a:r>
          <a:endParaRPr lang="fr-FR" sz="1100" kern="1200" dirty="0">
            <a:solidFill>
              <a:schemeClr val="tx1"/>
            </a:solidFill>
          </a:endParaRPr>
        </a:p>
      </dsp:txBody>
      <dsp:txXfrm>
        <a:off x="6269515" y="1145876"/>
        <a:ext cx="1417677" cy="1134141"/>
      </dsp:txXfrm>
    </dsp:sp>
    <dsp:sp modelId="{6809BFF8-F2CA-4A55-BE74-42620E85397F}">
      <dsp:nvSpPr>
        <dsp:cNvPr id="0" name=""/>
        <dsp:cNvSpPr/>
      </dsp:nvSpPr>
      <dsp:spPr>
        <a:xfrm rot="20057143">
          <a:off x="5492205" y="3350886"/>
          <a:ext cx="2690287" cy="57719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9B17FB-AD89-46FC-AE1D-7E068D0D0685}">
      <dsp:nvSpPr>
        <dsp:cNvPr id="0" name=""/>
        <dsp:cNvSpPr/>
      </dsp:nvSpPr>
      <dsp:spPr>
        <a:xfrm>
          <a:off x="7340443" y="2488777"/>
          <a:ext cx="1417677" cy="113414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fr-FR" sz="1100" kern="1200" dirty="0" smtClean="0">
              <a:solidFill>
                <a:schemeClr val="tx1"/>
              </a:solidFill>
            </a:rPr>
            <a:t>Les Promoteurs privés et les Sociétés Civiles Immobilières (S.C.I)</a:t>
          </a:r>
          <a:endParaRPr lang="fr-FR" sz="1100" kern="1200" dirty="0">
            <a:solidFill>
              <a:schemeClr val="tx1"/>
            </a:solidFill>
          </a:endParaRPr>
        </a:p>
      </dsp:txBody>
      <dsp:txXfrm>
        <a:off x="7340443" y="2488777"/>
        <a:ext cx="1417677" cy="1134141"/>
      </dsp:txXfrm>
    </dsp:sp>
    <dsp:sp modelId="{19B0218C-679F-4F9F-8EF6-A8C99E52E216}">
      <dsp:nvSpPr>
        <dsp:cNvPr id="0" name=""/>
        <dsp:cNvSpPr/>
      </dsp:nvSpPr>
      <dsp:spPr>
        <a:xfrm>
          <a:off x="5741204" y="4441820"/>
          <a:ext cx="2690287" cy="57719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B9C8D97-AD50-4F7A-B3A6-6152114B41CE}">
      <dsp:nvSpPr>
        <dsp:cNvPr id="0" name=""/>
        <dsp:cNvSpPr/>
      </dsp:nvSpPr>
      <dsp:spPr>
        <a:xfrm>
          <a:off x="7722653" y="4163348"/>
          <a:ext cx="1417677" cy="113414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90000"/>
            </a:lnSpc>
            <a:spcBef>
              <a:spcPct val="0"/>
            </a:spcBef>
            <a:spcAft>
              <a:spcPct val="35000"/>
            </a:spcAft>
          </a:pPr>
          <a:r>
            <a:rPr lang="fr-FR" sz="1100" kern="1200" dirty="0" smtClean="0">
              <a:solidFill>
                <a:schemeClr val="tx1"/>
              </a:solidFill>
            </a:rPr>
            <a:t>Les collectivités locales</a:t>
          </a:r>
          <a:endParaRPr lang="fr-FR" sz="1100" kern="1200" dirty="0">
            <a:solidFill>
              <a:schemeClr val="tx1"/>
            </a:solidFill>
          </a:endParaRPr>
        </a:p>
      </dsp:txBody>
      <dsp:txXfrm>
        <a:off x="7722653" y="4163348"/>
        <a:ext cx="1417677" cy="1134141"/>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CB617E-9926-4D96-BA8A-C46142F8C12E}">
      <dsp:nvSpPr>
        <dsp:cNvPr id="0" name=""/>
        <dsp:cNvSpPr/>
      </dsp:nvSpPr>
      <dsp:spPr>
        <a:xfrm>
          <a:off x="4343400" y="2182268"/>
          <a:ext cx="2912601" cy="505492"/>
        </a:xfrm>
        <a:custGeom>
          <a:avLst/>
          <a:gdLst/>
          <a:ahLst/>
          <a:cxnLst/>
          <a:rect l="0" t="0" r="0" b="0"/>
          <a:pathLst>
            <a:path>
              <a:moveTo>
                <a:pt x="0" y="0"/>
              </a:moveTo>
              <a:lnTo>
                <a:pt x="0" y="252746"/>
              </a:lnTo>
              <a:lnTo>
                <a:pt x="2912601" y="252746"/>
              </a:lnTo>
              <a:lnTo>
                <a:pt x="2912601" y="5054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CE417C-7B4A-42EB-9C7D-E6395E4656A6}">
      <dsp:nvSpPr>
        <dsp:cNvPr id="0" name=""/>
        <dsp:cNvSpPr/>
      </dsp:nvSpPr>
      <dsp:spPr>
        <a:xfrm>
          <a:off x="4119454" y="2182268"/>
          <a:ext cx="223945" cy="505492"/>
        </a:xfrm>
        <a:custGeom>
          <a:avLst/>
          <a:gdLst/>
          <a:ahLst/>
          <a:cxnLst/>
          <a:rect l="0" t="0" r="0" b="0"/>
          <a:pathLst>
            <a:path>
              <a:moveTo>
                <a:pt x="223945" y="0"/>
              </a:moveTo>
              <a:lnTo>
                <a:pt x="223945" y="252746"/>
              </a:lnTo>
              <a:lnTo>
                <a:pt x="0" y="252746"/>
              </a:lnTo>
              <a:lnTo>
                <a:pt x="0" y="5054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349546-2459-48A2-B6B1-613049B9E9C0}">
      <dsp:nvSpPr>
        <dsp:cNvPr id="0" name=""/>
        <dsp:cNvSpPr/>
      </dsp:nvSpPr>
      <dsp:spPr>
        <a:xfrm>
          <a:off x="1206852" y="2182268"/>
          <a:ext cx="3136547" cy="505492"/>
        </a:xfrm>
        <a:custGeom>
          <a:avLst/>
          <a:gdLst/>
          <a:ahLst/>
          <a:cxnLst/>
          <a:rect l="0" t="0" r="0" b="0"/>
          <a:pathLst>
            <a:path>
              <a:moveTo>
                <a:pt x="3136547" y="0"/>
              </a:moveTo>
              <a:lnTo>
                <a:pt x="3136547" y="252746"/>
              </a:lnTo>
              <a:lnTo>
                <a:pt x="0" y="252746"/>
              </a:lnTo>
              <a:lnTo>
                <a:pt x="0" y="5054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A44429-3F26-4A15-AD2C-66E8017DB358}">
      <dsp:nvSpPr>
        <dsp:cNvPr id="0" name=""/>
        <dsp:cNvSpPr/>
      </dsp:nvSpPr>
      <dsp:spPr>
        <a:xfrm>
          <a:off x="2781571" y="1395095"/>
          <a:ext cx="3123657" cy="787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r-FR" sz="2800" kern="1200" dirty="0" smtClean="0">
              <a:solidFill>
                <a:schemeClr val="tx1"/>
              </a:solidFill>
            </a:rPr>
            <a:t>Types de logements </a:t>
          </a:r>
          <a:endParaRPr lang="fr-FR" sz="2800" kern="1200" dirty="0">
            <a:solidFill>
              <a:schemeClr val="tx1"/>
            </a:solidFill>
          </a:endParaRPr>
        </a:p>
      </dsp:txBody>
      <dsp:txXfrm>
        <a:off x="2781571" y="1395095"/>
        <a:ext cx="3123657" cy="787172"/>
      </dsp:txXfrm>
    </dsp:sp>
    <dsp:sp modelId="{8ED1E070-F598-4759-BD92-E369068E10AA}">
      <dsp:nvSpPr>
        <dsp:cNvPr id="0" name=""/>
        <dsp:cNvSpPr/>
      </dsp:nvSpPr>
      <dsp:spPr>
        <a:xfrm>
          <a:off x="3298" y="2687761"/>
          <a:ext cx="2407108" cy="120355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r-FR" sz="2800" kern="1200" dirty="0" smtClean="0">
              <a:solidFill>
                <a:schemeClr val="tx1"/>
              </a:solidFill>
            </a:rPr>
            <a:t>Logement public locatif</a:t>
          </a:r>
          <a:endParaRPr lang="fr-FR" sz="2800" kern="1200" dirty="0">
            <a:solidFill>
              <a:schemeClr val="tx1"/>
            </a:solidFill>
          </a:endParaRPr>
        </a:p>
      </dsp:txBody>
      <dsp:txXfrm>
        <a:off x="3298" y="2687761"/>
        <a:ext cx="2407108" cy="1203554"/>
      </dsp:txXfrm>
    </dsp:sp>
    <dsp:sp modelId="{0420D926-FAB0-42CF-8EFE-4C50F137D848}">
      <dsp:nvSpPr>
        <dsp:cNvPr id="0" name=""/>
        <dsp:cNvSpPr/>
      </dsp:nvSpPr>
      <dsp:spPr>
        <a:xfrm>
          <a:off x="2915900" y="2687761"/>
          <a:ext cx="2407108" cy="120355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r-FR" sz="2800" kern="1200" dirty="0" smtClean="0">
              <a:solidFill>
                <a:schemeClr val="tx1"/>
              </a:solidFill>
            </a:rPr>
            <a:t>Logement rural</a:t>
          </a:r>
          <a:endParaRPr lang="fr-FR" sz="2800" kern="1200" dirty="0">
            <a:solidFill>
              <a:schemeClr val="tx1"/>
            </a:solidFill>
          </a:endParaRPr>
        </a:p>
      </dsp:txBody>
      <dsp:txXfrm>
        <a:off x="2915900" y="2687761"/>
        <a:ext cx="2407108" cy="1203554"/>
      </dsp:txXfrm>
    </dsp:sp>
    <dsp:sp modelId="{EEEB45B9-8C11-4476-BFB4-9625D2808D1B}">
      <dsp:nvSpPr>
        <dsp:cNvPr id="0" name=""/>
        <dsp:cNvSpPr/>
      </dsp:nvSpPr>
      <dsp:spPr>
        <a:xfrm>
          <a:off x="5828501" y="2687761"/>
          <a:ext cx="2854999" cy="120355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r-FR" sz="2800" kern="1200" dirty="0" smtClean="0">
              <a:solidFill>
                <a:schemeClr val="tx1"/>
              </a:solidFill>
            </a:rPr>
            <a:t>Logement promotionnel Aidé</a:t>
          </a:r>
          <a:endParaRPr lang="fr-FR" sz="2800" kern="1200" dirty="0">
            <a:solidFill>
              <a:schemeClr val="tx1"/>
            </a:solidFill>
          </a:endParaRPr>
        </a:p>
      </dsp:txBody>
      <dsp:txXfrm>
        <a:off x="5828501" y="2687761"/>
        <a:ext cx="2854999" cy="120355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4474760-ACD1-406C-8240-293412D8635A}">
      <dsp:nvSpPr>
        <dsp:cNvPr id="0" name=""/>
        <dsp:cNvSpPr/>
      </dsp:nvSpPr>
      <dsp:spPr>
        <a:xfrm>
          <a:off x="1423" y="0"/>
          <a:ext cx="5111296" cy="8017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fr-FR" sz="2800" kern="1200" dirty="0" smtClean="0">
              <a:solidFill>
                <a:schemeClr val="tx1"/>
              </a:solidFill>
            </a:rPr>
            <a:t>Le logement public locatif (LPL)</a:t>
          </a:r>
          <a:endParaRPr lang="fr-FR" sz="2800" kern="1200" dirty="0">
            <a:solidFill>
              <a:schemeClr val="tx1"/>
            </a:solidFill>
          </a:endParaRPr>
        </a:p>
      </dsp:txBody>
      <dsp:txXfrm>
        <a:off x="1423" y="0"/>
        <a:ext cx="5111296" cy="801738"/>
      </dsp:txXfrm>
    </dsp:sp>
    <dsp:sp modelId="{759DD62E-B19F-49E4-8642-C2949C734A23}">
      <dsp:nvSpPr>
        <dsp:cNvPr id="0" name=""/>
        <dsp:cNvSpPr/>
      </dsp:nvSpPr>
      <dsp:spPr>
        <a:xfrm>
          <a:off x="512553" y="801738"/>
          <a:ext cx="278565" cy="2438577"/>
        </a:xfrm>
        <a:custGeom>
          <a:avLst/>
          <a:gdLst/>
          <a:ahLst/>
          <a:cxnLst/>
          <a:rect l="0" t="0" r="0" b="0"/>
          <a:pathLst>
            <a:path>
              <a:moveTo>
                <a:pt x="0" y="0"/>
              </a:moveTo>
              <a:lnTo>
                <a:pt x="0" y="2438577"/>
              </a:lnTo>
              <a:lnTo>
                <a:pt x="278565" y="24385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4D7EF5-E240-4DB0-9C43-9394FD19127B}">
      <dsp:nvSpPr>
        <dsp:cNvPr id="0" name=""/>
        <dsp:cNvSpPr/>
      </dsp:nvSpPr>
      <dsp:spPr>
        <a:xfrm>
          <a:off x="791119" y="1314272"/>
          <a:ext cx="7753149" cy="385208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fr-FR" sz="2800" kern="1200" dirty="0" smtClean="0"/>
            <a:t>-Le Logement Public Locatif est réalisé sur fonds budgétaires par des maîtres d’ouvrages délégués que sont les offices de promotion et de gestion immobilière (OPGI). </a:t>
          </a:r>
        </a:p>
        <a:p>
          <a:pPr marL="0" lvl="0" indent="0" algn="l" defTabSz="914400">
            <a:lnSpc>
              <a:spcPct val="100000"/>
            </a:lnSpc>
            <a:spcBef>
              <a:spcPct val="0"/>
            </a:spcBef>
            <a:spcAft>
              <a:spcPts val="0"/>
            </a:spcAft>
            <a:buNone/>
          </a:pPr>
          <a:r>
            <a:rPr lang="fr-FR" sz="2800" kern="1200" dirty="0" smtClean="0"/>
            <a:t>-Il est destiné aux seules personnes dont le niveau de revenus les classe parmi les catégories sociales défavorisées et dépourvues de logement ou logeant dans des conditions précaires (</a:t>
          </a:r>
          <a:r>
            <a:rPr lang="ar-LB" sz="2800" kern="1200" dirty="0" smtClean="0"/>
            <a:t>غير مأمون </a:t>
          </a:r>
          <a:r>
            <a:rPr lang="fr-FR" sz="2800" kern="1200" dirty="0" smtClean="0"/>
            <a:t>) et/ou insalubres.(</a:t>
          </a:r>
          <a:r>
            <a:rPr lang="ar-LB" sz="2800" kern="1200" dirty="0" smtClean="0"/>
            <a:t>وخيمة</a:t>
          </a:r>
          <a:r>
            <a:rPr lang="fr-FR" sz="2800" kern="1200" dirty="0" smtClean="0"/>
            <a:t>)</a:t>
          </a:r>
          <a:endParaRPr lang="fr-FR" sz="2800" kern="1200" dirty="0"/>
        </a:p>
      </dsp:txBody>
      <dsp:txXfrm>
        <a:off x="791119" y="1314272"/>
        <a:ext cx="7753149" cy="3852086"/>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568FE0-CB0B-46C8-B3EB-844D3E5118A4}">
      <dsp:nvSpPr>
        <dsp:cNvPr id="0" name=""/>
        <dsp:cNvSpPr/>
      </dsp:nvSpPr>
      <dsp:spPr>
        <a:xfrm rot="16200000">
          <a:off x="-982048" y="984184"/>
          <a:ext cx="4064000" cy="2095630"/>
        </a:xfrm>
        <a:prstGeom prst="flowChartManualOperation">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0" rIns="116561" bIns="0" numCol="1" spcCol="1270" anchor="ctr" anchorCtr="0">
          <a:noAutofit/>
        </a:bodyPr>
        <a:lstStyle/>
        <a:p>
          <a:pPr lvl="0" algn="l" defTabSz="800100">
            <a:lnSpc>
              <a:spcPct val="90000"/>
            </a:lnSpc>
            <a:spcBef>
              <a:spcPct val="0"/>
            </a:spcBef>
            <a:spcAft>
              <a:spcPct val="35000"/>
            </a:spcAft>
          </a:pPr>
          <a:r>
            <a:rPr lang="fr-FR" sz="1800" kern="1200" dirty="0" smtClean="0">
              <a:solidFill>
                <a:schemeClr val="tx1"/>
              </a:solidFill>
              <a:latin typeface="Times New Roman" pitchFamily="18" charset="0"/>
              <a:cs typeface="Times New Roman" pitchFamily="18" charset="0"/>
            </a:rPr>
            <a:t>-Possède en toute propriété un bien immobilier à usage d’habitation </a:t>
          </a:r>
          <a:endParaRPr lang="fr-FR" sz="1800" kern="1200" dirty="0">
            <a:solidFill>
              <a:schemeClr val="tx1"/>
            </a:solidFill>
            <a:latin typeface="Times New Roman" pitchFamily="18" charset="0"/>
            <a:cs typeface="Times New Roman" pitchFamily="18" charset="0"/>
          </a:endParaRPr>
        </a:p>
      </dsp:txBody>
      <dsp:txXfrm rot="16200000">
        <a:off x="-982048" y="984184"/>
        <a:ext cx="4064000" cy="2095630"/>
      </dsp:txXfrm>
    </dsp:sp>
    <dsp:sp modelId="{CE15D9DB-33A4-408F-BE98-73CAAC316A6C}">
      <dsp:nvSpPr>
        <dsp:cNvPr id="0" name=""/>
        <dsp:cNvSpPr/>
      </dsp:nvSpPr>
      <dsp:spPr>
        <a:xfrm rot="16200000">
          <a:off x="1270754" y="984184"/>
          <a:ext cx="4064000" cy="2095630"/>
        </a:xfrm>
        <a:prstGeom prst="flowChartManualOperation">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0" rIns="116561" bIns="0" numCol="1" spcCol="1270" anchor="ctr" anchorCtr="0">
          <a:noAutofit/>
        </a:bodyPr>
        <a:lstStyle/>
        <a:p>
          <a:pPr lvl="0" algn="l" defTabSz="800100">
            <a:lnSpc>
              <a:spcPct val="90000"/>
            </a:lnSpc>
            <a:spcBef>
              <a:spcPct val="0"/>
            </a:spcBef>
            <a:spcAft>
              <a:spcPct val="35000"/>
            </a:spcAft>
          </a:pPr>
          <a:r>
            <a:rPr lang="fr-FR" sz="1800" kern="1200" dirty="0" smtClean="0">
              <a:solidFill>
                <a:schemeClr val="tx1"/>
              </a:solidFill>
              <a:latin typeface="Times New Roman" pitchFamily="18" charset="0"/>
              <a:cs typeface="Times New Roman" pitchFamily="18" charset="0"/>
            </a:rPr>
            <a:t>-Est propriétaire d’un lot de terrain à bâtir </a:t>
          </a:r>
          <a:endParaRPr lang="fr-FR" sz="1800" kern="1200" dirty="0">
            <a:solidFill>
              <a:schemeClr val="tx1"/>
            </a:solidFill>
            <a:latin typeface="Times New Roman" pitchFamily="18" charset="0"/>
            <a:cs typeface="Times New Roman" pitchFamily="18" charset="0"/>
          </a:endParaRPr>
        </a:p>
      </dsp:txBody>
      <dsp:txXfrm rot="16200000">
        <a:off x="1270754" y="984184"/>
        <a:ext cx="4064000" cy="2095630"/>
      </dsp:txXfrm>
    </dsp:sp>
    <dsp:sp modelId="{4C6D9191-DA8F-4B90-8BCA-31E24847C3A9}">
      <dsp:nvSpPr>
        <dsp:cNvPr id="0" name=""/>
        <dsp:cNvSpPr/>
      </dsp:nvSpPr>
      <dsp:spPr>
        <a:xfrm rot="16200000">
          <a:off x="3523557" y="984184"/>
          <a:ext cx="4064000" cy="2095630"/>
        </a:xfrm>
        <a:prstGeom prst="flowChartManualOperation">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0" rIns="116561" bIns="0" numCol="1" spcCol="1270" anchor="ctr" anchorCtr="0">
          <a:noAutofit/>
        </a:bodyPr>
        <a:lstStyle/>
        <a:p>
          <a:pPr lvl="0" algn="l" defTabSz="800100">
            <a:lnSpc>
              <a:spcPct val="90000"/>
            </a:lnSpc>
            <a:spcBef>
              <a:spcPct val="0"/>
            </a:spcBef>
            <a:spcAft>
              <a:spcPct val="35000"/>
            </a:spcAft>
          </a:pPr>
          <a:r>
            <a:rPr lang="fr-FR" sz="1800" kern="1200" dirty="0" smtClean="0">
              <a:solidFill>
                <a:schemeClr val="tx1"/>
              </a:solidFill>
              <a:latin typeface="Times New Roman" pitchFamily="18" charset="0"/>
              <a:cs typeface="Times New Roman" pitchFamily="18" charset="0"/>
            </a:rPr>
            <a:t>-A bénéficié d’un logement public locatif, d’un logement social participatif, d’un logement rural ou d’un logement acquis dans le cadre de la location-vente </a:t>
          </a:r>
          <a:endParaRPr lang="fr-FR" sz="1800" kern="1200" dirty="0">
            <a:solidFill>
              <a:schemeClr val="tx1"/>
            </a:solidFill>
            <a:latin typeface="Times New Roman" pitchFamily="18" charset="0"/>
            <a:cs typeface="Times New Roman" pitchFamily="18" charset="0"/>
          </a:endParaRPr>
        </a:p>
      </dsp:txBody>
      <dsp:txXfrm rot="16200000">
        <a:off x="3523557" y="984184"/>
        <a:ext cx="4064000" cy="2095630"/>
      </dsp:txXfrm>
    </dsp:sp>
    <dsp:sp modelId="{7E7CB9FF-A1AF-4C50-B1D3-92BDEF68A9A9}">
      <dsp:nvSpPr>
        <dsp:cNvPr id="0" name=""/>
        <dsp:cNvSpPr/>
      </dsp:nvSpPr>
      <dsp:spPr>
        <a:xfrm rot="16200000">
          <a:off x="5776360" y="984184"/>
          <a:ext cx="4064000" cy="2095630"/>
        </a:xfrm>
        <a:prstGeom prst="flowChartManualOperation">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0" rIns="116561" bIns="0" numCol="1" spcCol="1270" anchor="ctr" anchorCtr="0">
          <a:noAutofit/>
        </a:bodyPr>
        <a:lstStyle/>
        <a:p>
          <a:pPr lvl="0" algn="l" defTabSz="800100">
            <a:lnSpc>
              <a:spcPct val="90000"/>
            </a:lnSpc>
            <a:spcBef>
              <a:spcPct val="0"/>
            </a:spcBef>
            <a:spcAft>
              <a:spcPct val="35000"/>
            </a:spcAft>
          </a:pPr>
          <a:r>
            <a:rPr lang="fr-FR" sz="1800" kern="1200" dirty="0" smtClean="0">
              <a:solidFill>
                <a:schemeClr val="tx1"/>
              </a:solidFill>
              <a:latin typeface="Times New Roman" pitchFamily="18" charset="0"/>
              <a:cs typeface="Times New Roman" pitchFamily="18" charset="0"/>
            </a:rPr>
            <a:t>-A bénéficié d’une aide de l’Etat dans le cadre de l’achat ou de la construction d’un logement ou de l’aménagement d’un logement rural</a:t>
          </a:r>
          <a:endParaRPr lang="fr-FR" sz="1800" kern="1200" dirty="0">
            <a:solidFill>
              <a:schemeClr val="tx1"/>
            </a:solidFill>
            <a:latin typeface="Times New Roman" pitchFamily="18" charset="0"/>
            <a:cs typeface="Times New Roman" pitchFamily="18" charset="0"/>
          </a:endParaRPr>
        </a:p>
      </dsp:txBody>
      <dsp:txXfrm rot="16200000">
        <a:off x="5776360" y="984184"/>
        <a:ext cx="4064000" cy="209563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D9F09F-7EB6-43A0-9E43-5A26E93AB2E2}">
      <dsp:nvSpPr>
        <dsp:cNvPr id="0" name=""/>
        <dsp:cNvSpPr/>
      </dsp:nvSpPr>
      <dsp:spPr>
        <a:xfrm rot="16200000">
          <a:off x="1627205" y="-1627205"/>
          <a:ext cx="5175272" cy="8429684"/>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80578" bIns="0" numCol="1" spcCol="1270" anchor="ctr" anchorCtr="0">
          <a:noAutofit/>
        </a:bodyPr>
        <a:lstStyle/>
        <a:p>
          <a:pPr lvl="0" algn="l" defTabSz="1244600">
            <a:lnSpc>
              <a:spcPct val="90000"/>
            </a:lnSpc>
            <a:spcBef>
              <a:spcPct val="0"/>
            </a:spcBef>
            <a:spcAft>
              <a:spcPct val="35000"/>
            </a:spcAft>
          </a:pPr>
          <a:r>
            <a:rPr lang="fr-FR" sz="2800" kern="1200" dirty="0" smtClean="0">
              <a:solidFill>
                <a:schemeClr val="tx1"/>
              </a:solidFill>
              <a:latin typeface="Times New Roman" pitchFamily="18" charset="0"/>
              <a:cs typeface="Times New Roman" pitchFamily="18" charset="0"/>
            </a:rPr>
            <a:t>-Ne peut bénéficier d’un logement public locatif, que la personne qui réside depuis au moins cinq (5) années dans la commune de sa résidence habituelle et dont le revenu mensuel du ménage n’excède pas vingt-cinq  mille dinars. </a:t>
          </a:r>
          <a:br>
            <a:rPr lang="fr-FR" sz="2800" kern="1200" dirty="0" smtClean="0">
              <a:solidFill>
                <a:schemeClr val="tx1"/>
              </a:solidFill>
              <a:latin typeface="Times New Roman" pitchFamily="18" charset="0"/>
              <a:cs typeface="Times New Roman" pitchFamily="18" charset="0"/>
            </a:rPr>
          </a:br>
          <a:endParaRPr lang="fr-FR" sz="2800" kern="1200" dirty="0" smtClean="0">
            <a:solidFill>
              <a:schemeClr val="tx1"/>
            </a:solidFill>
            <a:latin typeface="Times New Roman" pitchFamily="18" charset="0"/>
            <a:cs typeface="Times New Roman" pitchFamily="18" charset="0"/>
          </a:endParaRPr>
        </a:p>
        <a:p>
          <a:pPr lvl="0" algn="l" defTabSz="1244600">
            <a:lnSpc>
              <a:spcPct val="90000"/>
            </a:lnSpc>
            <a:spcBef>
              <a:spcPct val="0"/>
            </a:spcBef>
            <a:spcAft>
              <a:spcPct val="35000"/>
            </a:spcAft>
          </a:pPr>
          <a:r>
            <a:rPr lang="fr-FR" sz="2800" kern="1200" dirty="0" smtClean="0">
              <a:solidFill>
                <a:schemeClr val="tx1"/>
              </a:solidFill>
              <a:latin typeface="Times New Roman" pitchFamily="18" charset="0"/>
              <a:cs typeface="Times New Roman" pitchFamily="18" charset="0"/>
            </a:rPr>
            <a:t>-En outre, le postulant doit avoir vingt et un (21) ans au moins à la date de dépôt de sa demande.</a:t>
          </a:r>
          <a:endParaRPr lang="fr-FR" sz="2800" kern="1200" dirty="0">
            <a:solidFill>
              <a:schemeClr val="tx1"/>
            </a:solidFill>
            <a:latin typeface="Times New Roman" pitchFamily="18" charset="0"/>
            <a:cs typeface="Times New Roman" pitchFamily="18" charset="0"/>
          </a:endParaRPr>
        </a:p>
      </dsp:txBody>
      <dsp:txXfrm rot="16200000">
        <a:off x="1627205" y="-1627205"/>
        <a:ext cx="5175272" cy="842968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re 28"/>
          <p:cNvSpPr>
            <a:spLocks noGrp="1"/>
          </p:cNvSpPr>
          <p:nvPr>
            <p:ph type="ctrTitle"/>
          </p:nvPr>
        </p:nvSpPr>
        <p:spPr>
          <a:xfrm>
            <a:off x="381000" y="4853411"/>
            <a:ext cx="8458200" cy="1222375"/>
          </a:xfrm>
        </p:spPr>
        <p:txBody>
          <a:bodyPr anchor="t"/>
          <a:lstStyle/>
          <a:p>
            <a:r>
              <a:rPr kumimoji="0" lang="fr-FR" smtClean="0"/>
              <a:t>Cliquez pour modifier le style du titre</a:t>
            </a:r>
            <a:endParaRPr kumimoji="0" lang="en-US"/>
          </a:p>
        </p:txBody>
      </p:sp>
      <p:sp>
        <p:nvSpPr>
          <p:cNvPr id="9" name="Sous-titr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16" name="Espace réservé de la date 15"/>
          <p:cNvSpPr>
            <a:spLocks noGrp="1"/>
          </p:cNvSpPr>
          <p:nvPr>
            <p:ph type="dt" sz="half" idx="10"/>
          </p:nvPr>
        </p:nvSpPr>
        <p:spPr/>
        <p:txBody>
          <a:bodyPr/>
          <a:lstStyle/>
          <a:p>
            <a:fld id="{C6D4A03C-7822-4257-8A11-234ED8199DF1}" type="datetimeFigureOut">
              <a:rPr lang="fr-FR" smtClean="0"/>
              <a:pPr/>
              <a:t>08/02/2011</a:t>
            </a:fld>
            <a:endParaRPr lang="fr-FR" dirty="0"/>
          </a:p>
        </p:txBody>
      </p:sp>
      <p:sp>
        <p:nvSpPr>
          <p:cNvPr id="2" name="Espace réservé du pied de page 1"/>
          <p:cNvSpPr>
            <a:spLocks noGrp="1"/>
          </p:cNvSpPr>
          <p:nvPr>
            <p:ph type="ftr" sz="quarter" idx="11"/>
          </p:nvPr>
        </p:nvSpPr>
        <p:spPr/>
        <p:txBody>
          <a:bodyPr/>
          <a:lstStyle/>
          <a:p>
            <a:endParaRPr lang="fr-FR" dirty="0"/>
          </a:p>
        </p:txBody>
      </p:sp>
      <p:sp>
        <p:nvSpPr>
          <p:cNvPr id="15" name="Espace réservé du numéro de diapositive 14"/>
          <p:cNvSpPr>
            <a:spLocks noGrp="1"/>
          </p:cNvSpPr>
          <p:nvPr>
            <p:ph type="sldNum" sz="quarter" idx="12"/>
          </p:nvPr>
        </p:nvSpPr>
        <p:spPr>
          <a:xfrm>
            <a:off x="8229600" y="6473952"/>
            <a:ext cx="758952" cy="246888"/>
          </a:xfrm>
        </p:spPr>
        <p:txBody>
          <a:bodyPr/>
          <a:lstStyle/>
          <a:p>
            <a:fld id="{95F80B89-0AD5-416C-91C7-B45340E8C9D9}" type="slidenum">
              <a:rPr lang="fr-FR" smtClean="0"/>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C6D4A03C-7822-4257-8A11-234ED8199DF1}" type="datetimeFigureOut">
              <a:rPr lang="fr-FR" smtClean="0"/>
              <a:pPr/>
              <a:t>08/02/2011</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95F80B89-0AD5-416C-91C7-B45340E8C9D9}"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549276"/>
            <a:ext cx="18288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549276"/>
            <a:ext cx="62484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C6D4A03C-7822-4257-8A11-234ED8199DF1}" type="datetimeFigureOut">
              <a:rPr lang="fr-FR" smtClean="0"/>
              <a:pPr/>
              <a:t>08/02/2011</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95F80B89-0AD5-416C-91C7-B45340E8C9D9}"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2" name="Titre 21"/>
          <p:cNvSpPr>
            <a:spLocks noGrp="1"/>
          </p:cNvSpPr>
          <p:nvPr>
            <p:ph type="title"/>
          </p:nvPr>
        </p:nvSpPr>
        <p:spPr/>
        <p:txBody>
          <a:bodyPr/>
          <a:lstStyle/>
          <a:p>
            <a:r>
              <a:rPr kumimoji="0" lang="fr-FR" smtClean="0"/>
              <a:t>Cliquez pour modifier le style du titre</a:t>
            </a:r>
            <a:endParaRPr kumimoji="0" lang="en-US"/>
          </a:p>
        </p:txBody>
      </p:sp>
      <p:sp>
        <p:nvSpPr>
          <p:cNvPr id="27" name="Espace réservé du contenu 26"/>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C6D4A03C-7822-4257-8A11-234ED8199DF1}" type="datetimeFigureOut">
              <a:rPr lang="fr-FR" smtClean="0"/>
              <a:pPr/>
              <a:t>08/02/2011</a:t>
            </a:fld>
            <a:endParaRPr lang="fr-FR" dirty="0"/>
          </a:p>
        </p:txBody>
      </p:sp>
      <p:sp>
        <p:nvSpPr>
          <p:cNvPr id="19" name="Espace réservé du pied de page 18"/>
          <p:cNvSpPr>
            <a:spLocks noGrp="1"/>
          </p:cNvSpPr>
          <p:nvPr>
            <p:ph type="ftr" sz="quarter" idx="11"/>
          </p:nvPr>
        </p:nvSpPr>
        <p:spPr>
          <a:xfrm>
            <a:off x="3581400" y="76200"/>
            <a:ext cx="2895600" cy="288925"/>
          </a:xfrm>
        </p:spPr>
        <p:txBody>
          <a:bodyPr/>
          <a:lstStyle/>
          <a:p>
            <a:endParaRPr lang="fr-FR" dirty="0"/>
          </a:p>
        </p:txBody>
      </p:sp>
      <p:sp>
        <p:nvSpPr>
          <p:cNvPr id="16" name="Espace réservé du numéro de diapositive 15"/>
          <p:cNvSpPr>
            <a:spLocks noGrp="1"/>
          </p:cNvSpPr>
          <p:nvPr>
            <p:ph type="sldNum" sz="quarter" idx="12"/>
          </p:nvPr>
        </p:nvSpPr>
        <p:spPr>
          <a:xfrm>
            <a:off x="8229600" y="6473952"/>
            <a:ext cx="758952" cy="246888"/>
          </a:xfrm>
        </p:spPr>
        <p:txBody>
          <a:bodyPr/>
          <a:lstStyle/>
          <a:p>
            <a:fld id="{95F80B89-0AD5-416C-91C7-B45340E8C9D9}" type="slidenum">
              <a:rPr lang="fr-FR" smtClean="0"/>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Espace réservé du texte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19" name="Espace réservé de la date 18"/>
          <p:cNvSpPr>
            <a:spLocks noGrp="1"/>
          </p:cNvSpPr>
          <p:nvPr>
            <p:ph type="dt" sz="half" idx="10"/>
          </p:nvPr>
        </p:nvSpPr>
        <p:spPr/>
        <p:txBody>
          <a:bodyPr/>
          <a:lstStyle/>
          <a:p>
            <a:fld id="{C6D4A03C-7822-4257-8A11-234ED8199DF1}" type="datetimeFigureOut">
              <a:rPr lang="fr-FR" smtClean="0"/>
              <a:pPr/>
              <a:t>08/02/2011</a:t>
            </a:fld>
            <a:endParaRPr lang="fr-FR" dirty="0"/>
          </a:p>
        </p:txBody>
      </p:sp>
      <p:sp>
        <p:nvSpPr>
          <p:cNvPr id="11" name="Espace réservé du pied de page 10"/>
          <p:cNvSpPr>
            <a:spLocks noGrp="1"/>
          </p:cNvSpPr>
          <p:nvPr>
            <p:ph type="ftr" sz="quarter" idx="11"/>
          </p:nvPr>
        </p:nvSpPr>
        <p:spPr/>
        <p:txBody>
          <a:bodyPr/>
          <a:lstStyle/>
          <a:p>
            <a:endParaRPr lang="fr-FR" dirty="0"/>
          </a:p>
        </p:txBody>
      </p:sp>
      <p:sp>
        <p:nvSpPr>
          <p:cNvPr id="16" name="Espace réservé du numéro de diapositive 15"/>
          <p:cNvSpPr>
            <a:spLocks noGrp="1"/>
          </p:cNvSpPr>
          <p:nvPr>
            <p:ph type="sldNum" sz="quarter" idx="12"/>
          </p:nvPr>
        </p:nvSpPr>
        <p:spPr/>
        <p:txBody>
          <a:bodyPr/>
          <a:lstStyle/>
          <a:p>
            <a:fld id="{95F80B89-0AD5-416C-91C7-B45340E8C9D9}" type="slidenum">
              <a:rPr lang="fr-FR" smtClean="0"/>
              <a:pPr/>
              <a:t>‹N°›</a:t>
            </a:fld>
            <a:endParaRPr lang="fr-FR" dirty="0"/>
          </a:p>
        </p:txBody>
      </p:sp>
      <p:sp>
        <p:nvSpPr>
          <p:cNvPr id="8" name="Titre 7"/>
          <p:cNvSpPr>
            <a:spLocks noGrp="1"/>
          </p:cNvSpPr>
          <p:nvPr>
            <p:ph type="title"/>
          </p:nvPr>
        </p:nvSpPr>
        <p:spPr>
          <a:xfrm>
            <a:off x="180475" y="2947085"/>
            <a:ext cx="8686800" cy="1184825"/>
          </a:xfrm>
        </p:spPr>
        <p:txBody>
          <a:bodyPr rtlCol="0" anchor="t"/>
          <a:lstStyle>
            <a:lvl1pPr algn="r">
              <a:defRPr/>
            </a:lvl1pPr>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0" name="Titre 19"/>
          <p:cNvSpPr>
            <a:spLocks noGrp="1"/>
          </p:cNvSpPr>
          <p:nvPr>
            <p:ph type="title"/>
          </p:nvPr>
        </p:nvSpPr>
        <p:spPr>
          <a:xfrm>
            <a:off x="301752" y="457200"/>
            <a:ext cx="8686800" cy="841248"/>
          </a:xfrm>
        </p:spPr>
        <p:txBody>
          <a:bodyPr/>
          <a:lstStyle/>
          <a:p>
            <a:r>
              <a:rPr kumimoji="0" lang="fr-FR" smtClean="0"/>
              <a:t>Cliquez pour modifier le style du titre</a:t>
            </a:r>
            <a:endParaRPr kumimoji="0" lang="en-US"/>
          </a:p>
        </p:txBody>
      </p:sp>
      <p:sp>
        <p:nvSpPr>
          <p:cNvPr id="14" name="Espace réservé du contenu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0"/>
          </p:nvPr>
        </p:nvSpPr>
        <p:spPr/>
        <p:txBody>
          <a:bodyPr/>
          <a:lstStyle/>
          <a:p>
            <a:fld id="{C6D4A03C-7822-4257-8A11-234ED8199DF1}" type="datetimeFigureOut">
              <a:rPr lang="fr-FR" smtClean="0"/>
              <a:pPr/>
              <a:t>08/02/2011</a:t>
            </a:fld>
            <a:endParaRPr lang="fr-FR" dirty="0"/>
          </a:p>
        </p:txBody>
      </p:sp>
      <p:sp>
        <p:nvSpPr>
          <p:cNvPr id="10" name="Espace réservé du pied de page 9"/>
          <p:cNvSpPr>
            <a:spLocks noGrp="1"/>
          </p:cNvSpPr>
          <p:nvPr>
            <p:ph type="ftr" sz="quarter" idx="11"/>
          </p:nvPr>
        </p:nvSpPr>
        <p:spPr/>
        <p:txBody>
          <a:bodyPr/>
          <a:lstStyle/>
          <a:p>
            <a:endParaRPr lang="fr-FR" dirty="0"/>
          </a:p>
        </p:txBody>
      </p:sp>
      <p:sp>
        <p:nvSpPr>
          <p:cNvPr id="31" name="Espace réservé du numéro de diapositive 30"/>
          <p:cNvSpPr>
            <a:spLocks noGrp="1"/>
          </p:cNvSpPr>
          <p:nvPr>
            <p:ph type="sldNum" sz="quarter" idx="12"/>
          </p:nvPr>
        </p:nvSpPr>
        <p:spPr/>
        <p:txBody>
          <a:bodyPr/>
          <a:lstStyle/>
          <a:p>
            <a:fld id="{95F80B89-0AD5-416C-91C7-B45340E8C9D9}"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9" name="Titre 28"/>
          <p:cNvSpPr>
            <a:spLocks noGrp="1"/>
          </p:cNvSpPr>
          <p:nvPr>
            <p:ph type="title"/>
          </p:nvPr>
        </p:nvSpPr>
        <p:spPr>
          <a:xfrm>
            <a:off x="304800" y="5410200"/>
            <a:ext cx="8610600" cy="882650"/>
          </a:xfrm>
        </p:spPr>
        <p:txBody>
          <a:bodyPr anchor="ctr"/>
          <a:lstStyle>
            <a:lvl1pPr>
              <a:defRPr/>
            </a:lvl1p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25" name="Espace réservé du texte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8" name="Espace réservé du contenu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space réservé de la date 9"/>
          <p:cNvSpPr>
            <a:spLocks noGrp="1"/>
          </p:cNvSpPr>
          <p:nvPr>
            <p:ph type="dt" sz="half" idx="10"/>
          </p:nvPr>
        </p:nvSpPr>
        <p:spPr/>
        <p:txBody>
          <a:bodyPr/>
          <a:lstStyle/>
          <a:p>
            <a:fld id="{C6D4A03C-7822-4257-8A11-234ED8199DF1}" type="datetimeFigureOut">
              <a:rPr lang="fr-FR" smtClean="0"/>
              <a:pPr/>
              <a:t>08/02/2011</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a:xfrm>
            <a:off x="8229600" y="6477000"/>
            <a:ext cx="762000" cy="246888"/>
          </a:xfrm>
        </p:spPr>
        <p:txBody>
          <a:bodyPr/>
          <a:lstStyle/>
          <a:p>
            <a:fld id="{95F80B89-0AD5-416C-91C7-B45340E8C9D9}" type="slidenum">
              <a:rPr lang="fr-FR" smtClean="0"/>
              <a:pPr/>
              <a:t>‹N°›</a:t>
            </a:fld>
            <a:endParaRPr lang="fr-FR" dirty="0"/>
          </a:p>
        </p:txBody>
      </p:sp>
      <p:sp>
        <p:nvSpPr>
          <p:cNvPr id="11" name="Connecteur droit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0" name="Titre 29"/>
          <p:cNvSpPr>
            <a:spLocks noGrp="1"/>
          </p:cNvSpPr>
          <p:nvPr>
            <p:ph type="title"/>
          </p:nvPr>
        </p:nvSpPr>
        <p:spPr>
          <a:xfrm>
            <a:off x="301752" y="457200"/>
            <a:ext cx="8686800" cy="841248"/>
          </a:xfrm>
        </p:spPr>
        <p:txBody>
          <a:bodyPr/>
          <a:lstStyle/>
          <a:p>
            <a:r>
              <a:rPr kumimoji="0" lang="fr-FR" smtClean="0"/>
              <a:t>Cliquez pour modifier le style du titre</a:t>
            </a:r>
            <a:endParaRPr kumimoji="0" lang="en-US"/>
          </a:p>
        </p:txBody>
      </p:sp>
      <p:sp>
        <p:nvSpPr>
          <p:cNvPr id="12" name="Espace réservé de la date 11"/>
          <p:cNvSpPr>
            <a:spLocks noGrp="1"/>
          </p:cNvSpPr>
          <p:nvPr>
            <p:ph type="dt" sz="half" idx="10"/>
          </p:nvPr>
        </p:nvSpPr>
        <p:spPr/>
        <p:txBody>
          <a:bodyPr/>
          <a:lstStyle/>
          <a:p>
            <a:fld id="{C6D4A03C-7822-4257-8A11-234ED8199DF1}" type="datetimeFigureOut">
              <a:rPr lang="fr-FR" smtClean="0"/>
              <a:pPr/>
              <a:t>08/02/2011</a:t>
            </a:fld>
            <a:endParaRPr lang="fr-FR" dirty="0"/>
          </a:p>
        </p:txBody>
      </p:sp>
      <p:sp>
        <p:nvSpPr>
          <p:cNvPr id="21" name="Espace réservé du pied de page 20"/>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95F80B89-0AD5-416C-91C7-B45340E8C9D9}"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C6D4A03C-7822-4257-8A11-234ED8199DF1}" type="datetimeFigureOut">
              <a:rPr lang="fr-FR" smtClean="0"/>
              <a:pPr/>
              <a:t>08/02/2011</a:t>
            </a:fld>
            <a:endParaRPr lang="fr-FR" dirty="0"/>
          </a:p>
        </p:txBody>
      </p:sp>
      <p:sp>
        <p:nvSpPr>
          <p:cNvPr id="24" name="Espace réservé du pied de page 23"/>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95F80B89-0AD5-416C-91C7-B45340E8C9D9}"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Connecteur droit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re 11"/>
          <p:cNvSpPr>
            <a:spLocks noGrp="1"/>
          </p:cNvSpPr>
          <p:nvPr>
            <p:ph type="title"/>
          </p:nvPr>
        </p:nvSpPr>
        <p:spPr>
          <a:xfrm>
            <a:off x="457200" y="5486400"/>
            <a:ext cx="8458200" cy="520700"/>
          </a:xfrm>
        </p:spPr>
        <p:txBody>
          <a:bodyPr anchor="ctr"/>
          <a:lstStyle>
            <a:lvl1pPr algn="l">
              <a:buNone/>
              <a:defRPr sz="2000" b="1"/>
            </a:lvl1pPr>
          </a:lstStyle>
          <a:p>
            <a:r>
              <a:rPr kumimoji="0" lang="fr-FR" smtClean="0"/>
              <a:t>Cliquez pour modifier le style du titre</a:t>
            </a:r>
            <a:endParaRPr kumimoji="0" lang="en-US"/>
          </a:p>
        </p:txBody>
      </p:sp>
      <p:sp>
        <p:nvSpPr>
          <p:cNvPr id="26" name="Espace réservé du texte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14" name="Espace réservé du contenu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C6D4A03C-7822-4257-8A11-234ED8199DF1}" type="datetimeFigureOut">
              <a:rPr lang="fr-FR" smtClean="0"/>
              <a:pPr/>
              <a:t>08/02/2011</a:t>
            </a:fld>
            <a:endParaRPr lang="fr-FR" dirty="0"/>
          </a:p>
        </p:txBody>
      </p:sp>
      <p:sp>
        <p:nvSpPr>
          <p:cNvPr id="29" name="Espace réservé du pied de page 28"/>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95F80B89-0AD5-416C-91C7-B45340E8C9D9}" type="slidenum">
              <a:rPr lang="fr-FR" smtClean="0"/>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3" name="Espace réservé pour une imag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fr-FR" dirty="0" smtClean="0"/>
              <a:t>Cliquez sur l'icône pour ajouter une image</a:t>
            </a:r>
            <a:endParaRPr kumimoji="0" lang="en-US" dirty="0"/>
          </a:p>
        </p:txBody>
      </p:sp>
      <p:sp>
        <p:nvSpPr>
          <p:cNvPr id="7" name="Espace réservé de la date 6"/>
          <p:cNvSpPr>
            <a:spLocks noGrp="1"/>
          </p:cNvSpPr>
          <p:nvPr>
            <p:ph type="dt" sz="half" idx="10"/>
          </p:nvPr>
        </p:nvSpPr>
        <p:spPr/>
        <p:txBody>
          <a:bodyPr/>
          <a:lstStyle/>
          <a:p>
            <a:fld id="{C6D4A03C-7822-4257-8A11-234ED8199DF1}" type="datetimeFigureOut">
              <a:rPr lang="fr-FR" smtClean="0"/>
              <a:pPr/>
              <a:t>08/02/2011</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31" name="Espace réservé du numéro de diapositive 30"/>
          <p:cNvSpPr>
            <a:spLocks noGrp="1"/>
          </p:cNvSpPr>
          <p:nvPr>
            <p:ph type="sldNum" sz="quarter" idx="12"/>
          </p:nvPr>
        </p:nvSpPr>
        <p:spPr/>
        <p:txBody>
          <a:bodyPr/>
          <a:lstStyle/>
          <a:p>
            <a:fld id="{95F80B89-0AD5-416C-91C7-B45340E8C9D9}" type="slidenum">
              <a:rPr lang="fr-FR" smtClean="0"/>
              <a:pPr/>
              <a:t>‹N°›</a:t>
            </a:fld>
            <a:endParaRPr lang="fr-FR" dirty="0"/>
          </a:p>
        </p:txBody>
      </p:sp>
      <p:sp>
        <p:nvSpPr>
          <p:cNvPr id="17" name="Titre 16"/>
          <p:cNvSpPr>
            <a:spLocks noGrp="1"/>
          </p:cNvSpPr>
          <p:nvPr>
            <p:ph type="title"/>
          </p:nvPr>
        </p:nvSpPr>
        <p:spPr>
          <a:xfrm>
            <a:off x="381000" y="4993760"/>
            <a:ext cx="5867400" cy="522288"/>
          </a:xfrm>
        </p:spPr>
        <p:txBody>
          <a:bodyPr anchor="ctr"/>
          <a:lstStyle>
            <a:lvl1pPr algn="l">
              <a:buNone/>
              <a:defRPr sz="2000" b="1"/>
            </a:lvl1pPr>
          </a:lstStyle>
          <a:p>
            <a:r>
              <a:rPr kumimoji="0" lang="fr-FR" smtClean="0"/>
              <a:t>Cliquez pour modifier le style du titre</a:t>
            </a:r>
            <a:endParaRPr kumimoji="0" lang="en-US"/>
          </a:p>
        </p:txBody>
      </p:sp>
      <p:sp>
        <p:nvSpPr>
          <p:cNvPr id="26" name="Espace réservé du texte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Espace réservé du texte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1" name="Espace réservé de la date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6D4A03C-7822-4257-8A11-234ED8199DF1}" type="datetimeFigureOut">
              <a:rPr lang="fr-FR" smtClean="0"/>
              <a:pPr/>
              <a:t>08/02/2011</a:t>
            </a:fld>
            <a:endParaRPr lang="fr-FR" dirty="0"/>
          </a:p>
        </p:txBody>
      </p:sp>
      <p:sp>
        <p:nvSpPr>
          <p:cNvPr id="28" name="Espace réservé du pied de page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fr-FR" dirty="0"/>
          </a:p>
        </p:txBody>
      </p:sp>
      <p:sp>
        <p:nvSpPr>
          <p:cNvPr id="5" name="Espace réservé du numéro de diapositive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5F80B89-0AD5-416C-91C7-B45340E8C9D9}" type="slidenum">
              <a:rPr lang="fr-FR" smtClean="0"/>
              <a:pPr/>
              <a:t>‹N°›</a:t>
            </a:fld>
            <a:endParaRPr lang="fr-FR" dirty="0"/>
          </a:p>
        </p:txBody>
      </p:sp>
      <p:sp>
        <p:nvSpPr>
          <p:cNvPr id="10" name="Espace réservé du titre 9"/>
          <p:cNvSpPr>
            <a:spLocks noGrp="1"/>
          </p:cNvSpPr>
          <p:nvPr>
            <p:ph type="title"/>
          </p:nvPr>
        </p:nvSpPr>
        <p:spPr>
          <a:xfrm>
            <a:off x="304800" y="457200"/>
            <a:ext cx="8686800" cy="838200"/>
          </a:xfrm>
          <a:prstGeom prst="rect">
            <a:avLst/>
          </a:prstGeom>
        </p:spPr>
        <p:txBody>
          <a:bodyPr vert="horz" anchor="ctr">
            <a:normAutofit/>
          </a:bodyPr>
          <a:lstStyle/>
          <a:p>
            <a:r>
              <a:rPr kumimoji="0" lang="fr-FR" smtClean="0"/>
              <a:t>Cliquez pour modifier le style du titre</a:t>
            </a:r>
            <a:endParaRPr kumimoji="0" lang="en-US"/>
          </a:p>
        </p:txBody>
      </p:sp>
      <p:sp>
        <p:nvSpPr>
          <p:cNvPr id="9" name="Connecteur droi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Connecteur droi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nl.gov.dz/IMG/Arrete_du_15_Dhou_El_Hidja_1429.pdf" TargetMode="External"/><Relationship Id="rId2" Type="http://schemas.openxmlformats.org/officeDocument/2006/relationships/hyperlink" Target="http://www.cnl.gov.dz/CNL/IMG/file/TEXTES_REGISSANT_LES_PROGRAMMES_DE_LOGEMENTS_PUBLICS_LOCATIFS.pdf" TargetMode="External"/><Relationship Id="rId1" Type="http://schemas.openxmlformats.org/officeDocument/2006/relationships/slideLayout" Target="../slideLayouts/slideLayout2.xml"/><Relationship Id="rId4" Type="http://schemas.openxmlformats.org/officeDocument/2006/relationships/hyperlink" Target="http://www.cnl.gov.dz/IMG/Arrete_interministeriel_du_11_Safar_1430.pdf" TargetMode="Externa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17.xml"/><Relationship Id="rId13" Type="http://schemas.openxmlformats.org/officeDocument/2006/relationships/diagramLayout" Target="../diagrams/layout18.xml"/><Relationship Id="rId3" Type="http://schemas.openxmlformats.org/officeDocument/2006/relationships/diagramLayout" Target="../diagrams/layout16.xml"/><Relationship Id="rId7" Type="http://schemas.openxmlformats.org/officeDocument/2006/relationships/diagramData" Target="../diagrams/data17.xml"/><Relationship Id="rId12" Type="http://schemas.openxmlformats.org/officeDocument/2006/relationships/diagramData" Target="../diagrams/data18.xml"/><Relationship Id="rId2" Type="http://schemas.openxmlformats.org/officeDocument/2006/relationships/diagramData" Target="../diagrams/data16.xml"/><Relationship Id="rId16" Type="http://schemas.microsoft.com/office/2007/relationships/diagramDrawing" Target="../diagrams/drawing18.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5" Type="http://schemas.openxmlformats.org/officeDocument/2006/relationships/diagramColors" Target="../diagrams/colors18.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 Id="rId14" Type="http://schemas.openxmlformats.org/officeDocument/2006/relationships/diagramQuickStyle" Target="../diagrams/quickStyle1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C:\Program Files\Microsoft Office\MEDIA\CAGCAT10\j0185604.wmf"/>
          <p:cNvPicPr/>
          <p:nvPr/>
        </p:nvPicPr>
        <p:blipFill>
          <a:blip r:embed="rId2" cstate="print"/>
          <a:srcRect/>
          <a:stretch>
            <a:fillRect/>
          </a:stretch>
        </p:blipFill>
        <p:spPr bwMode="auto">
          <a:xfrm>
            <a:off x="1785918" y="1785926"/>
            <a:ext cx="5500726" cy="4572032"/>
          </a:xfrm>
          <a:prstGeom prst="roundRect">
            <a:avLst>
              <a:gd name="adj" fmla="val 4167"/>
            </a:avLst>
          </a:prstGeom>
          <a:solidFill>
            <a:srgbClr val="FFFFFF"/>
          </a:solidFill>
          <a:ln w="76200" cap="sq">
            <a:noFill/>
            <a:miter lim="800000"/>
          </a:ln>
          <a:effectLst>
            <a:glow rad="228600">
              <a:schemeClr val="accent5">
                <a:satMod val="175000"/>
                <a:alpha val="40000"/>
              </a:schemeClr>
            </a:glow>
            <a:outerShdw blurRad="127000" dist="38100" dir="2700000" algn="ctr">
              <a:srgbClr val="000000">
                <a:alpha val="45000"/>
              </a:srgbClr>
            </a:outerShdw>
            <a:reflection blurRad="6350" stA="50000" endA="275" endPos="40000" dist="101600" dir="5400000" sy="-100000" algn="bl" rotWithShape="0"/>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2" name="Titre 1"/>
          <p:cNvSpPr>
            <a:spLocks noGrp="1"/>
          </p:cNvSpPr>
          <p:nvPr>
            <p:ph type="ctrTitle"/>
          </p:nvPr>
        </p:nvSpPr>
        <p:spPr>
          <a:xfrm>
            <a:off x="500034" y="2071678"/>
            <a:ext cx="8358246" cy="1571636"/>
          </a:xfrm>
          <a:effectLst>
            <a:innerShdw blurRad="63500" dist="50800" dir="16200000">
              <a:prstClr val="black">
                <a:alpha val="50000"/>
              </a:prstClr>
            </a:innerShdw>
          </a:effectLst>
        </p:spPr>
        <p:txBody>
          <a:bodyPr>
            <a:noAutofit/>
          </a:bodyPr>
          <a:lstStyle/>
          <a:p>
            <a:r>
              <a:rPr lang="fr-FR" sz="3600" b="1" dirty="0" smtClean="0">
                <a:ln w="18000">
                  <a:solidFill>
                    <a:srgbClr val="FFFF00"/>
                  </a:solidFill>
                  <a:prstDash val="solid"/>
                  <a:miter lim="800000"/>
                </a:ln>
                <a:solidFill>
                  <a:srgbClr val="FF0000"/>
                </a:solidFill>
                <a:effectLst>
                  <a:glow rad="101600">
                    <a:schemeClr val="accent2">
                      <a:satMod val="175000"/>
                      <a:alpha val="40000"/>
                    </a:schemeClr>
                  </a:glow>
                  <a:outerShdw blurRad="25500" dist="23000" dir="7020000" algn="tl">
                    <a:srgbClr val="000000">
                      <a:alpha val="50000"/>
                    </a:srgbClr>
                  </a:outerShdw>
                </a:effectLst>
              </a:rPr>
              <a:t>                        THEME :</a:t>
            </a:r>
            <a:r>
              <a:rPr lang="fr-FR" sz="3600" b="1" dirty="0" smtClean="0">
                <a:ln w="18000">
                  <a:solidFill>
                    <a:schemeClr val="accent2">
                      <a:satMod val="140000"/>
                    </a:schemeClr>
                  </a:solidFill>
                  <a:prstDash val="solid"/>
                  <a:miter lim="800000"/>
                </a:ln>
                <a:noFill/>
                <a:effectLst>
                  <a:glow rad="228600">
                    <a:schemeClr val="accent3">
                      <a:satMod val="175000"/>
                      <a:alpha val="40000"/>
                    </a:schemeClr>
                  </a:glow>
                  <a:outerShdw blurRad="25500" dist="23000" dir="7020000" algn="tl">
                    <a:srgbClr val="000000">
                      <a:alpha val="50000"/>
                    </a:srgbClr>
                  </a:outerShdw>
                </a:effectLst>
              </a:rPr>
              <a:t/>
            </a:r>
            <a:br>
              <a:rPr lang="fr-FR" sz="3600" b="1" dirty="0" smtClean="0">
                <a:ln w="18000">
                  <a:solidFill>
                    <a:schemeClr val="accent2">
                      <a:satMod val="140000"/>
                    </a:schemeClr>
                  </a:solidFill>
                  <a:prstDash val="solid"/>
                  <a:miter lim="800000"/>
                </a:ln>
                <a:noFill/>
                <a:effectLst>
                  <a:glow rad="228600">
                    <a:schemeClr val="accent3">
                      <a:satMod val="175000"/>
                      <a:alpha val="40000"/>
                    </a:schemeClr>
                  </a:glow>
                  <a:outerShdw blurRad="25500" dist="23000" dir="7020000" algn="tl">
                    <a:srgbClr val="000000">
                      <a:alpha val="50000"/>
                    </a:srgbClr>
                  </a:outerShdw>
                </a:effectLst>
              </a:rPr>
            </a:br>
            <a:r>
              <a:rPr lang="fr-FR" sz="3600" b="1" dirty="0" smtClean="0">
                <a:ln w="18000">
                  <a:solidFill>
                    <a:schemeClr val="accent6">
                      <a:lumMod val="75000"/>
                    </a:schemeClr>
                  </a:solidFill>
                  <a:prstDash val="solid"/>
                  <a:miter lim="800000"/>
                </a:ln>
                <a:solidFill>
                  <a:srgbClr val="FFFF00"/>
                </a:solidFill>
                <a:effectLst>
                  <a:glow rad="228600">
                    <a:schemeClr val="accent5">
                      <a:satMod val="175000"/>
                      <a:alpha val="40000"/>
                    </a:schemeClr>
                  </a:glow>
                  <a:outerShdw blurRad="60007" dist="200025" dir="15000000" sy="30000" kx="-1800000" algn="bl" rotWithShape="0">
                    <a:prstClr val="black">
                      <a:alpha val="32000"/>
                    </a:prstClr>
                  </a:outerShdw>
                </a:effectLst>
              </a:rPr>
              <a:t>LA CAISSE NATINAL DE </a:t>
            </a:r>
            <a:r>
              <a:rPr lang="fr-FR" sz="3600" b="1" dirty="0" smtClean="0">
                <a:ln w="18000">
                  <a:solidFill>
                    <a:schemeClr val="accent6">
                      <a:lumMod val="75000"/>
                    </a:schemeClr>
                  </a:solidFill>
                  <a:prstDash val="solid"/>
                  <a:miter lim="800000"/>
                </a:ln>
                <a:solidFill>
                  <a:srgbClr val="FFFF00"/>
                </a:solidFill>
                <a:effectLst>
                  <a:glow rad="228600">
                    <a:schemeClr val="accent5">
                      <a:satMod val="175000"/>
                      <a:alpha val="40000"/>
                    </a:schemeClr>
                  </a:glow>
                  <a:outerShdw blurRad="50800" dist="38100" dir="2700000" algn="tl" rotWithShape="0">
                    <a:prstClr val="black">
                      <a:alpha val="40000"/>
                    </a:prstClr>
                  </a:outerShdw>
                </a:effectLst>
              </a:rPr>
              <a:t>LOGEMENT</a:t>
            </a:r>
            <a:r>
              <a:rPr lang="fr-FR" sz="3600" b="1" dirty="0" smtClean="0">
                <a:ln w="18000">
                  <a:solidFill>
                    <a:schemeClr val="accent6">
                      <a:lumMod val="75000"/>
                    </a:schemeClr>
                  </a:solidFill>
                  <a:prstDash val="solid"/>
                  <a:miter lim="800000"/>
                </a:ln>
                <a:solidFill>
                  <a:srgbClr val="FFFF00"/>
                </a:solidFill>
                <a:effectLst>
                  <a:glow rad="228600">
                    <a:schemeClr val="accent5">
                      <a:satMod val="175000"/>
                      <a:alpha val="40000"/>
                    </a:schemeClr>
                  </a:glow>
                  <a:outerShdw blurRad="60007" dist="200025" dir="15000000" sy="30000" kx="-1800000" algn="bl" rotWithShape="0">
                    <a:prstClr val="black">
                      <a:alpha val="32000"/>
                    </a:prstClr>
                  </a:outerShdw>
                </a:effectLst>
              </a:rPr>
              <a:t>   </a:t>
            </a:r>
            <a:r>
              <a:rPr lang="fr-FR" sz="3600" b="1" dirty="0" smtClean="0">
                <a:ln w="18000">
                  <a:solidFill>
                    <a:schemeClr val="accent6">
                      <a:lumMod val="75000"/>
                    </a:schemeClr>
                  </a:solidFill>
                  <a:prstDash val="solid"/>
                  <a:miter lim="800000"/>
                </a:ln>
                <a:solidFill>
                  <a:srgbClr val="FF0000"/>
                </a:solidFill>
                <a:effectLst>
                  <a:glow rad="228600">
                    <a:schemeClr val="accent5">
                      <a:satMod val="175000"/>
                      <a:alpha val="40000"/>
                    </a:schemeClr>
                  </a:glow>
                  <a:outerShdw blurRad="60007" dist="200025" dir="15000000" sy="30000" kx="-1800000" algn="bl" rotWithShape="0">
                    <a:prstClr val="black">
                      <a:alpha val="32000"/>
                    </a:prstClr>
                  </a:outerShdw>
                </a:effectLst>
              </a:rPr>
              <a:t>Réaliser par :                   Diriger par :    </a:t>
            </a:r>
            <a:r>
              <a:rPr lang="fr-FR" sz="3600" b="1" dirty="0" smtClean="0">
                <a:ln w="18000">
                  <a:solidFill>
                    <a:schemeClr val="accent6">
                      <a:lumMod val="75000"/>
                    </a:schemeClr>
                  </a:solidFill>
                  <a:prstDash val="solid"/>
                  <a:miter lim="800000"/>
                </a:ln>
                <a:solidFill>
                  <a:srgbClr val="FFFF00"/>
                </a:solidFill>
                <a:effectLst>
                  <a:glow rad="228600">
                    <a:schemeClr val="accent5">
                      <a:satMod val="175000"/>
                      <a:alpha val="40000"/>
                    </a:schemeClr>
                  </a:glow>
                  <a:outerShdw blurRad="60007" dist="200025" dir="15000000" sy="30000" kx="-1800000" algn="bl" rotWithShape="0">
                    <a:prstClr val="black">
                      <a:alpha val="32000"/>
                    </a:prstClr>
                  </a:outerShdw>
                </a:effectLst>
              </a:rPr>
              <a:t>TALEB </a:t>
            </a:r>
            <a:r>
              <a:rPr lang="fr-FR" sz="3600" b="1" dirty="0" err="1" smtClean="0">
                <a:ln w="18000">
                  <a:solidFill>
                    <a:schemeClr val="accent6">
                      <a:lumMod val="75000"/>
                    </a:schemeClr>
                  </a:solidFill>
                  <a:prstDash val="solid"/>
                  <a:miter lim="800000"/>
                </a:ln>
                <a:solidFill>
                  <a:srgbClr val="FFFF00"/>
                </a:solidFill>
                <a:effectLst>
                  <a:glow rad="228600">
                    <a:schemeClr val="accent5">
                      <a:satMod val="175000"/>
                      <a:alpha val="40000"/>
                    </a:schemeClr>
                  </a:glow>
                  <a:outerShdw blurRad="60007" dist="200025" dir="15000000" sy="30000" kx="-1800000" algn="bl" rotWithShape="0">
                    <a:prstClr val="black">
                      <a:alpha val="32000"/>
                    </a:prstClr>
                  </a:outerShdw>
                </a:effectLst>
              </a:rPr>
              <a:t>Fares</a:t>
            </a:r>
            <a:r>
              <a:rPr lang="fr-FR" sz="3600" b="1" dirty="0" smtClean="0">
                <a:ln w="18000">
                  <a:solidFill>
                    <a:schemeClr val="accent6">
                      <a:lumMod val="75000"/>
                    </a:schemeClr>
                  </a:solidFill>
                  <a:prstDash val="solid"/>
                  <a:miter lim="800000"/>
                </a:ln>
                <a:solidFill>
                  <a:srgbClr val="FFFF00"/>
                </a:solidFill>
                <a:effectLst>
                  <a:glow rad="228600">
                    <a:schemeClr val="accent5">
                      <a:satMod val="175000"/>
                      <a:alpha val="40000"/>
                    </a:schemeClr>
                  </a:glow>
                  <a:outerShdw blurRad="60007" dist="200025" dir="15000000" sy="30000" kx="-1800000" algn="bl" rotWithShape="0">
                    <a:prstClr val="black">
                      <a:alpha val="32000"/>
                    </a:prstClr>
                  </a:outerShdw>
                </a:effectLst>
              </a:rPr>
              <a:t>                       Mr : AZIZI</a:t>
            </a:r>
            <a:endParaRPr lang="fr-FR" sz="3600" dirty="0">
              <a:ln w="18000">
                <a:solidFill>
                  <a:schemeClr val="accent6">
                    <a:lumMod val="75000"/>
                  </a:schemeClr>
                </a:solidFill>
                <a:prstDash val="solid"/>
                <a:miter lim="800000"/>
              </a:ln>
              <a:solidFill>
                <a:srgbClr val="FFFF00"/>
              </a:solidFill>
              <a:effectLst>
                <a:glow rad="228600">
                  <a:schemeClr val="accent5">
                    <a:satMod val="175000"/>
                    <a:alpha val="40000"/>
                  </a:schemeClr>
                </a:glow>
                <a:outerShdw blurRad="60007" dist="200025" dir="15000000" sy="30000" kx="-1800000" algn="bl" rotWithShape="0">
                  <a:prstClr val="black">
                    <a:alpha val="32000"/>
                  </a:prstClr>
                </a:outerShdw>
              </a:effectLst>
            </a:endParaRPr>
          </a:p>
        </p:txBody>
      </p:sp>
      <p:sp>
        <p:nvSpPr>
          <p:cNvPr id="3" name="Sous-titre 2"/>
          <p:cNvSpPr>
            <a:spLocks noGrp="1"/>
          </p:cNvSpPr>
          <p:nvPr>
            <p:ph type="subTitle" idx="1"/>
          </p:nvPr>
        </p:nvSpPr>
        <p:spPr>
          <a:xfrm>
            <a:off x="1357290" y="5857892"/>
            <a:ext cx="6400800" cy="638164"/>
          </a:xfrm>
        </p:spPr>
        <p:txBody>
          <a:bodyPr>
            <a:scene3d>
              <a:camera prst="obliqueBottomLeft"/>
              <a:lightRig rig="threePt" dir="t"/>
            </a:scene3d>
          </a:bodyPr>
          <a:lstStyle/>
          <a:p>
            <a:r>
              <a:rPr lang="fr-FR" b="1" dirty="0" smtClean="0">
                <a:ln w="18000">
                  <a:solidFill>
                    <a:schemeClr val="accent2">
                      <a:satMod val="140000"/>
                    </a:schemeClr>
                  </a:solidFill>
                  <a:prstDash val="solid"/>
                  <a:miter lim="800000"/>
                </a:ln>
                <a:solidFill>
                  <a:srgbClr val="FFFF00"/>
                </a:solidFill>
                <a:effectLst>
                  <a:glow rad="228600">
                    <a:schemeClr val="accent2">
                      <a:satMod val="175000"/>
                      <a:alpha val="40000"/>
                    </a:schemeClr>
                  </a:glow>
                  <a:outerShdw blurRad="25500" dist="23000" dir="7020000" algn="tl">
                    <a:srgbClr val="000000">
                      <a:alpha val="50000"/>
                    </a:srgbClr>
                  </a:outerShdw>
                </a:effectLst>
              </a:rPr>
              <a:t>Année Universitaire : 2010 /2011 </a:t>
            </a:r>
            <a:endParaRPr lang="fr-FR" dirty="0">
              <a:solidFill>
                <a:srgbClr val="FFFF00"/>
              </a:solidFill>
              <a:effectLst>
                <a:glow rad="228600">
                  <a:schemeClr val="accent2">
                    <a:satMod val="175000"/>
                    <a:alpha val="40000"/>
                  </a:schemeClr>
                </a:glow>
                <a:outerShdw blurRad="25500" dist="23000" dir="7020000" algn="tl">
                  <a:srgbClr val="000000">
                    <a:alpha val="50000"/>
                  </a:srgbClr>
                </a:outerShdw>
              </a:effectLst>
            </a:endParaRPr>
          </a:p>
        </p:txBody>
      </p:sp>
      <p:sp>
        <p:nvSpPr>
          <p:cNvPr id="8" name="Rectangle 7"/>
          <p:cNvSpPr/>
          <p:nvPr/>
        </p:nvSpPr>
        <p:spPr>
          <a:xfrm>
            <a:off x="1000100" y="214290"/>
            <a:ext cx="7286676" cy="1754326"/>
          </a:xfrm>
          <a:prstGeom prst="rect">
            <a:avLst/>
          </a:prstGeom>
        </p:spPr>
        <p:txBody>
          <a:bodyPr wrap="square">
            <a:spAutoFit/>
          </a:bodyPr>
          <a:lstStyle/>
          <a:p>
            <a:pPr algn="ctr"/>
            <a:r>
              <a:rPr lang="fr-FR" b="1" dirty="0" smtClean="0">
                <a:latin typeface="Times New Roman" pitchFamily="18" charset="0"/>
              </a:rPr>
              <a:t>République Algérienne Démocratique et Populaire.</a:t>
            </a:r>
            <a:endParaRPr lang="fr-FR" dirty="0" smtClean="0">
              <a:latin typeface="Times New Roman" pitchFamily="18" charset="0"/>
            </a:endParaRPr>
          </a:p>
          <a:p>
            <a:pPr algn="ctr" eaLnBrk="0" hangingPunct="0"/>
            <a:r>
              <a:rPr lang="fr-FR" b="1" dirty="0" smtClean="0">
                <a:latin typeface="Times New Roman" pitchFamily="18" charset="0"/>
              </a:rPr>
              <a:t>Ministère de l’Enseignement Supérieur et de la Recherche Scientifique.</a:t>
            </a:r>
            <a:endParaRPr lang="fr-FR" dirty="0" smtClean="0">
              <a:latin typeface="Times New Roman" pitchFamily="18" charset="0"/>
            </a:endParaRPr>
          </a:p>
          <a:p>
            <a:pPr algn="ctr" eaLnBrk="0" hangingPunct="0"/>
            <a:r>
              <a:rPr lang="fr-FR" b="1" dirty="0" smtClean="0">
                <a:latin typeface="Times New Roman" pitchFamily="18" charset="0"/>
              </a:rPr>
              <a:t>Université </a:t>
            </a:r>
            <a:r>
              <a:rPr lang="fr-FR" b="1" dirty="0" err="1" smtClean="0">
                <a:latin typeface="Times New Roman" pitchFamily="18" charset="0"/>
              </a:rPr>
              <a:t>Mentouri</a:t>
            </a:r>
            <a:r>
              <a:rPr lang="fr-FR" b="1" dirty="0" smtClean="0">
                <a:latin typeface="Times New Roman" pitchFamily="18" charset="0"/>
              </a:rPr>
              <a:t> Constantine</a:t>
            </a:r>
            <a:endParaRPr lang="fr-FR" dirty="0" smtClean="0">
              <a:latin typeface="Times New Roman" pitchFamily="18" charset="0"/>
            </a:endParaRPr>
          </a:p>
          <a:p>
            <a:pPr algn="ctr" eaLnBrk="0" hangingPunct="0"/>
            <a:r>
              <a:rPr lang="fr-FR" b="1" dirty="0" smtClean="0">
                <a:latin typeface="Times New Roman" pitchFamily="18" charset="0"/>
              </a:rPr>
              <a:t>Faculté des Sciences de la Terre, de la Géographie et de</a:t>
            </a:r>
            <a:endParaRPr lang="fr-FR" dirty="0" smtClean="0">
              <a:latin typeface="Times New Roman" pitchFamily="18" charset="0"/>
            </a:endParaRPr>
          </a:p>
          <a:p>
            <a:pPr algn="ctr" eaLnBrk="0" hangingPunct="0"/>
            <a:r>
              <a:rPr lang="fr-FR" b="1" dirty="0" smtClean="0">
                <a:latin typeface="Times New Roman" pitchFamily="18" charset="0"/>
              </a:rPr>
              <a:t>l’Aménagement du territoire</a:t>
            </a:r>
            <a:endParaRPr lang="fr-FR" dirty="0" smtClean="0">
              <a:latin typeface="Times New Roman" pitchFamily="18" charset="0"/>
            </a:endParaRPr>
          </a:p>
          <a:p>
            <a:pPr algn="ctr" eaLnBrk="0" hangingPunct="0"/>
            <a:r>
              <a:rPr lang="fr-FR" b="1" dirty="0" smtClean="0">
                <a:latin typeface="Times New Roman" pitchFamily="18" charset="0"/>
              </a:rPr>
              <a:t>Département de Gestion et Techniques Urbaines</a:t>
            </a:r>
            <a:endParaRPr lang="fr-FR" dirty="0">
              <a:latin typeface="Times New Roman" pitchFamily="18" charset="0"/>
            </a:endParaRPr>
          </a:p>
        </p:txBody>
      </p:sp>
      <p:pic>
        <p:nvPicPr>
          <p:cNvPr id="9" name="Picture 2" descr="2"/>
          <p:cNvPicPr>
            <a:picLocks noChangeAspect="1" noChangeArrowheads="1"/>
          </p:cNvPicPr>
          <p:nvPr/>
        </p:nvPicPr>
        <p:blipFill>
          <a:blip r:embed="rId3" cstate="print"/>
          <a:srcRect/>
          <a:stretch>
            <a:fillRect/>
          </a:stretch>
        </p:blipFill>
        <p:spPr bwMode="auto">
          <a:xfrm>
            <a:off x="0" y="357166"/>
            <a:ext cx="1000100" cy="1143000"/>
          </a:xfrm>
          <a:prstGeom prst="rect">
            <a:avLst/>
          </a:prstGeom>
          <a:noFill/>
          <a:ln w="9525">
            <a:noFill/>
            <a:miter lim="800000"/>
            <a:headEnd/>
            <a:tailEnd/>
          </a:ln>
        </p:spPr>
      </p:pic>
      <p:pic>
        <p:nvPicPr>
          <p:cNvPr id="10" name="Picture 3" descr="1"/>
          <p:cNvPicPr>
            <a:picLocks noChangeAspect="1" noChangeArrowheads="1"/>
          </p:cNvPicPr>
          <p:nvPr/>
        </p:nvPicPr>
        <p:blipFill>
          <a:blip r:embed="rId4" cstate="print"/>
          <a:srcRect/>
          <a:stretch>
            <a:fillRect/>
          </a:stretch>
        </p:blipFill>
        <p:spPr bwMode="auto">
          <a:xfrm>
            <a:off x="8072462" y="357166"/>
            <a:ext cx="928694" cy="1285884"/>
          </a:xfrm>
          <a:prstGeom prst="rect">
            <a:avLst/>
          </a:prstGeom>
          <a:noFill/>
          <a:ln w="9525">
            <a:noFill/>
            <a:miter lim="800000"/>
            <a:headEnd/>
            <a:tailEnd/>
          </a:ln>
        </p:spPr>
      </p:pic>
      <p:sp>
        <p:nvSpPr>
          <p:cNvPr id="12" name="Rectangle 11"/>
          <p:cNvSpPr/>
          <p:nvPr/>
        </p:nvSpPr>
        <p:spPr>
          <a:xfrm>
            <a:off x="571472" y="4143380"/>
            <a:ext cx="3857652" cy="1569660"/>
          </a:xfrm>
          <a:prstGeom prst="rect">
            <a:avLst/>
          </a:prstGeom>
        </p:spPr>
        <p:txBody>
          <a:bodyPr wrap="square">
            <a:spAutoFit/>
          </a:bodyPr>
          <a:lstStyle/>
          <a:p>
            <a:r>
              <a:rPr lang="fr-FR" sz="3200" b="1" dirty="0" smtClean="0">
                <a:ln w="17780" cmpd="sng">
                  <a:solidFill>
                    <a:srgbClr val="FF0000"/>
                  </a:solidFill>
                  <a:prstDash val="solid"/>
                  <a:miter lim="800000"/>
                </a:ln>
                <a:solidFill>
                  <a:srgbClr val="FFFF00"/>
                </a:solidFill>
                <a:effectLst>
                  <a:glow rad="139700">
                    <a:schemeClr val="accent1">
                      <a:satMod val="175000"/>
                      <a:alpha val="40000"/>
                    </a:schemeClr>
                  </a:glow>
                  <a:outerShdw blurRad="50800" algn="tl" rotWithShape="0">
                    <a:srgbClr val="000000"/>
                  </a:outerShdw>
                </a:effectLst>
              </a:rPr>
              <a:t>DIB Fouzia </a:t>
            </a:r>
          </a:p>
          <a:p>
            <a:r>
              <a:rPr lang="fr-FR" sz="3200" b="1" dirty="0" smtClean="0">
                <a:ln w="17780" cmpd="sng">
                  <a:solidFill>
                    <a:srgbClr val="FF0000"/>
                  </a:solidFill>
                  <a:prstDash val="solid"/>
                  <a:miter lim="800000"/>
                </a:ln>
                <a:solidFill>
                  <a:srgbClr val="FFFF00"/>
                </a:solidFill>
                <a:effectLst>
                  <a:glow rad="139700">
                    <a:schemeClr val="accent1">
                      <a:satMod val="175000"/>
                      <a:alpha val="40000"/>
                    </a:schemeClr>
                  </a:glow>
                  <a:outerShdw blurRad="50800" algn="tl" rotWithShape="0">
                    <a:srgbClr val="000000"/>
                  </a:outerShdw>
                </a:effectLst>
              </a:rPr>
              <a:t>AMIRACHE </a:t>
            </a:r>
            <a:r>
              <a:rPr lang="fr-FR" sz="3200" b="1" dirty="0" err="1" smtClean="0">
                <a:ln w="17780" cmpd="sng">
                  <a:solidFill>
                    <a:srgbClr val="FF0000"/>
                  </a:solidFill>
                  <a:prstDash val="solid"/>
                  <a:miter lim="800000"/>
                </a:ln>
                <a:solidFill>
                  <a:srgbClr val="FFFF00"/>
                </a:solidFill>
                <a:effectLst>
                  <a:glow rad="139700">
                    <a:schemeClr val="accent1">
                      <a:satMod val="175000"/>
                      <a:alpha val="40000"/>
                    </a:schemeClr>
                  </a:glow>
                  <a:outerShdw blurRad="50800" algn="tl" rotWithShape="0">
                    <a:srgbClr val="000000"/>
                  </a:outerShdw>
                </a:effectLst>
              </a:rPr>
              <a:t>Nassima</a:t>
            </a:r>
            <a:r>
              <a:rPr lang="fr-FR" sz="3200" b="1" dirty="0" smtClean="0">
                <a:ln w="17780" cmpd="sng">
                  <a:solidFill>
                    <a:srgbClr val="FF0000"/>
                  </a:solidFill>
                  <a:prstDash val="solid"/>
                  <a:miter lim="800000"/>
                </a:ln>
                <a:solidFill>
                  <a:srgbClr val="FFFF00"/>
                </a:solidFill>
                <a:effectLst>
                  <a:glow rad="139700">
                    <a:schemeClr val="accent1">
                      <a:satMod val="175000"/>
                      <a:alpha val="40000"/>
                    </a:schemeClr>
                  </a:glow>
                  <a:outerShdw blurRad="50800" algn="tl" rotWithShape="0">
                    <a:srgbClr val="000000"/>
                  </a:outerShdw>
                </a:effectLst>
              </a:rPr>
              <a:t>  </a:t>
            </a:r>
            <a:r>
              <a:rPr lang="fr-FR" sz="3200" b="1" dirty="0" smtClean="0">
                <a:ln w="17780" cmpd="sng">
                  <a:solidFill>
                    <a:srgbClr val="FF0000"/>
                  </a:solidFill>
                  <a:prstDash val="solid"/>
                  <a:miter lim="800000"/>
                </a:ln>
                <a:solidFill>
                  <a:srgbClr val="FF0000"/>
                </a:solidFill>
                <a:effectLst>
                  <a:glow rad="228600">
                    <a:schemeClr val="accent5">
                      <a:satMod val="175000"/>
                      <a:alpha val="40000"/>
                    </a:schemeClr>
                  </a:glow>
                  <a:outerShdw blurRad="50800" algn="tl" rotWithShape="0">
                    <a:srgbClr val="000000"/>
                  </a:outerShdw>
                </a:effectLst>
              </a:rPr>
              <a:t>GROUPE :05 </a:t>
            </a:r>
            <a:endParaRPr lang="fr-FR" sz="3200" dirty="0">
              <a:ln w="17780" cmpd="sng">
                <a:solidFill>
                  <a:srgbClr val="FF0000"/>
                </a:solidFill>
                <a:prstDash val="solid"/>
                <a:miter lim="800000"/>
              </a:ln>
              <a:solidFill>
                <a:srgbClr val="FF0000"/>
              </a:solidFill>
              <a:effectLst>
                <a:glow rad="228600">
                  <a:schemeClr val="accent5">
                    <a:satMod val="175000"/>
                    <a:alpha val="40000"/>
                  </a:schemeClr>
                </a:glow>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nvGraphicFramePr>
        <p:xfrm>
          <a:off x="0" y="357166"/>
          <a:ext cx="9144000" cy="614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285720" y="142852"/>
            <a:ext cx="7072362" cy="523220"/>
          </a:xfrm>
          <a:prstGeom prst="rect">
            <a:avLst/>
          </a:prstGeom>
          <a:noFill/>
        </p:spPr>
        <p:txBody>
          <a:bodyPr wrap="square" lIns="91440" tIns="45720" rIns="91440" bIns="45720">
            <a:spAutoFit/>
          </a:bodyPr>
          <a:lstStyle/>
          <a:p>
            <a:pPr algn="ctr"/>
            <a:r>
              <a:rPr lang="fr-FR" sz="2800" b="1" cap="none" spc="0"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V-LES PARTENAIRES ET LES CLIENTS :   </a:t>
            </a:r>
            <a:endParaRPr lang="fr-FR" sz="2800" b="1" cap="none" spc="0" dirty="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cap="none" dirty="0" smtClean="0">
                <a:latin typeface="Times New Roman" pitchFamily="18" charset="0"/>
                <a:cs typeface="Times New Roman" pitchFamily="18" charset="0"/>
              </a:rPr>
              <a:t>VI-LES TYPES DE LOGEMENTS :</a:t>
            </a:r>
            <a:endParaRPr lang="fr-FR" sz="3200" cap="none" dirty="0">
              <a:latin typeface="Times New Roman" pitchFamily="18" charset="0"/>
              <a:cs typeface="Times New Roman" pitchFamily="18" charset="0"/>
            </a:endParaRPr>
          </a:p>
        </p:txBody>
      </p:sp>
      <p:graphicFrame>
        <p:nvGraphicFramePr>
          <p:cNvPr id="4" name="Espace réservé du contenu 3"/>
          <p:cNvGraphicFramePr>
            <a:graphicFrameLocks noGrp="1"/>
          </p:cNvGraphicFramePr>
          <p:nvPr>
            <p:ph idx="1"/>
          </p:nvPr>
        </p:nvGraphicFramePr>
        <p:xfrm>
          <a:off x="304800" y="1142984"/>
          <a:ext cx="8686800" cy="5286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457200"/>
            <a:ext cx="8686800" cy="614346"/>
          </a:xfrm>
        </p:spPr>
        <p:txBody>
          <a:bodyPr>
            <a:normAutofit fontScale="90000"/>
          </a:bodyPr>
          <a:lstStyle/>
          <a:p>
            <a:r>
              <a:rPr lang="fr-FR" dirty="0" smtClean="0"/>
              <a:t>1-Le Logement Public Locatif (LPL)</a:t>
            </a:r>
            <a:br>
              <a:rPr lang="fr-FR" dirty="0" smtClean="0"/>
            </a:br>
            <a:endParaRPr lang="fr-FR" dirty="0"/>
          </a:p>
        </p:txBody>
      </p:sp>
      <p:graphicFrame>
        <p:nvGraphicFramePr>
          <p:cNvPr id="4" name="Diagramme 3"/>
          <p:cNvGraphicFramePr/>
          <p:nvPr/>
        </p:nvGraphicFramePr>
        <p:xfrm>
          <a:off x="214282" y="1142960"/>
          <a:ext cx="8786842" cy="5715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214422"/>
            <a:ext cx="9144000" cy="500066"/>
          </a:xfrm>
        </p:spPr>
        <p:txBody>
          <a:bodyPr>
            <a:normAutofit fontScale="90000"/>
          </a:bodyPr>
          <a:lstStyle/>
          <a:p>
            <a:r>
              <a:rPr lang="fr-FR" sz="3100" b="1" cap="none" dirty="0" smtClean="0"/>
              <a:t>1-A-QUI PEUT POSTULER À UN LOGEMENT PUBLIC LOCATIF ?</a:t>
            </a:r>
            <a:r>
              <a:rPr lang="fr-FR" sz="3100" b="1" dirty="0" smtClean="0"/>
              <a:t/>
            </a:r>
            <a:br>
              <a:rPr lang="fr-FR" sz="3100" b="1" dirty="0" smtClean="0"/>
            </a:br>
            <a:r>
              <a:rPr lang="fr-FR" sz="2700" dirty="0" smtClean="0">
                <a:solidFill>
                  <a:schemeClr val="tx1"/>
                </a:solidFill>
                <a:effectLst/>
              </a:rPr>
              <a:t>Ne peut postuler</a:t>
            </a:r>
            <a:r>
              <a:rPr lang="ar-LB" sz="2700" dirty="0" smtClean="0">
                <a:solidFill>
                  <a:schemeClr val="tx1"/>
                </a:solidFill>
                <a:effectLst/>
              </a:rPr>
              <a:t>طلب</a:t>
            </a:r>
            <a:r>
              <a:rPr lang="fr-FR" sz="2700" dirty="0" smtClean="0">
                <a:solidFill>
                  <a:schemeClr val="tx1"/>
                </a:solidFill>
                <a:effectLst/>
              </a:rPr>
              <a:t> à l’attribution d’un logement public locatif, la personne qui :</a:t>
            </a:r>
            <a:r>
              <a:rPr lang="fr-FR" dirty="0" smtClean="0"/>
              <a:t/>
            </a:r>
            <a:br>
              <a:rPr lang="fr-FR" dirty="0" smtClean="0"/>
            </a:br>
            <a:r>
              <a:rPr lang="fr-FR" dirty="0" smtClean="0"/>
              <a:t/>
            </a:r>
            <a:br>
              <a:rPr lang="fr-FR" dirty="0" smtClean="0"/>
            </a:br>
            <a:endParaRPr lang="fr-FR" dirty="0"/>
          </a:p>
        </p:txBody>
      </p:sp>
      <p:sp>
        <p:nvSpPr>
          <p:cNvPr id="3" name="Espace réservé du contenu 2"/>
          <p:cNvSpPr>
            <a:spLocks noGrp="1"/>
          </p:cNvSpPr>
          <p:nvPr>
            <p:ph idx="1"/>
          </p:nvPr>
        </p:nvSpPr>
        <p:spPr>
          <a:xfrm>
            <a:off x="0" y="6143621"/>
            <a:ext cx="9144000" cy="714379"/>
          </a:xfrm>
        </p:spPr>
        <p:txBody>
          <a:bodyPr>
            <a:normAutofit fontScale="77500" lnSpcReduction="20000"/>
          </a:bodyPr>
          <a:lstStyle/>
          <a:p>
            <a:pPr>
              <a:buNone/>
            </a:pPr>
            <a:r>
              <a:rPr lang="fr-FR" dirty="0" smtClean="0">
                <a:solidFill>
                  <a:schemeClr val="tx1"/>
                </a:solidFill>
              </a:rPr>
              <a:t>-Ces exigences concernent également le conjoint du postulant.</a:t>
            </a:r>
          </a:p>
          <a:p>
            <a:endParaRPr lang="fr-FR" dirty="0"/>
          </a:p>
        </p:txBody>
      </p:sp>
      <p:graphicFrame>
        <p:nvGraphicFramePr>
          <p:cNvPr id="6" name="Diagramme 5"/>
          <p:cNvGraphicFramePr/>
          <p:nvPr/>
        </p:nvGraphicFramePr>
        <p:xfrm>
          <a:off x="285688" y="2000240"/>
          <a:ext cx="885831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457200"/>
            <a:ext cx="9144000" cy="685784"/>
          </a:xfrm>
        </p:spPr>
        <p:txBody>
          <a:bodyPr>
            <a:normAutofit fontScale="90000"/>
          </a:bodyPr>
          <a:lstStyle/>
          <a:p>
            <a:r>
              <a:rPr lang="fr-FR" b="1" dirty="0" smtClean="0"/>
              <a:t>1-B-Qui peut bénéficier d’un logement public locatif ?</a:t>
            </a:r>
            <a:r>
              <a:rPr lang="fr-FR" dirty="0" smtClean="0"/>
              <a:t/>
            </a:r>
            <a:br>
              <a:rPr lang="fr-FR" dirty="0" smtClean="0"/>
            </a:br>
            <a:endParaRPr lang="fr-FR" dirty="0"/>
          </a:p>
        </p:txBody>
      </p:sp>
      <p:graphicFrame>
        <p:nvGraphicFramePr>
          <p:cNvPr id="4" name="Diagramme 3"/>
          <p:cNvGraphicFramePr/>
          <p:nvPr/>
        </p:nvGraphicFramePr>
        <p:xfrm>
          <a:off x="500034" y="1397000"/>
          <a:ext cx="8429684" cy="5175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928670"/>
            <a:ext cx="9358346" cy="685784"/>
          </a:xfrm>
        </p:spPr>
        <p:txBody>
          <a:bodyPr>
            <a:normAutofit fontScale="90000"/>
          </a:bodyPr>
          <a:lstStyle/>
          <a:p>
            <a:r>
              <a:rPr lang="fr-FR" sz="3100" b="1" dirty="0" smtClean="0">
                <a:solidFill>
                  <a:schemeClr val="tx1"/>
                </a:solidFill>
              </a:rPr>
              <a:t>1-C-Comment postuler à un logement public locatif ?</a:t>
            </a:r>
            <a:r>
              <a:rPr lang="fr-FR" dirty="0" smtClean="0"/>
              <a:t/>
            </a:r>
            <a:br>
              <a:rPr lang="fr-FR" dirty="0" smtClean="0"/>
            </a:br>
            <a:r>
              <a:rPr lang="fr-FR" sz="2700" cap="none" dirty="0" smtClean="0">
                <a:effectLst/>
                <a:latin typeface="Times New Roman" pitchFamily="18" charset="0"/>
                <a:cs typeface="Times New Roman" pitchFamily="18" charset="0"/>
              </a:rPr>
              <a:t>La demande de logement public locatif est formulée sur un imprimé type et doit être accompagnée d’un dossier constitué des pièces justificatives suivantes :</a:t>
            </a:r>
            <a:r>
              <a:rPr lang="fr-FR" dirty="0" smtClean="0"/>
              <a:t/>
            </a:r>
            <a:br>
              <a:rPr lang="fr-FR" dirty="0" smtClean="0"/>
            </a:br>
            <a:endParaRPr lang="fr-FR" dirty="0"/>
          </a:p>
        </p:txBody>
      </p:sp>
      <p:graphicFrame>
        <p:nvGraphicFramePr>
          <p:cNvPr id="9" name="Espace réservé du contenu 8"/>
          <p:cNvGraphicFramePr>
            <a:graphicFrameLocks noGrp="1"/>
          </p:cNvGraphicFramePr>
          <p:nvPr>
            <p:ph idx="1"/>
          </p:nvPr>
        </p:nvGraphicFramePr>
        <p:xfrm>
          <a:off x="142844" y="2000240"/>
          <a:ext cx="9001156" cy="485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785794"/>
            <a:ext cx="9001156" cy="3929090"/>
          </a:xfrm>
        </p:spPr>
        <p:txBody>
          <a:bodyPr>
            <a:noAutofit/>
          </a:bodyPr>
          <a:lstStyle/>
          <a:p>
            <a:r>
              <a:rPr lang="fr-FR" sz="3200" b="1" dirty="0" smtClean="0">
                <a:solidFill>
                  <a:schemeClr val="tx1"/>
                </a:solidFill>
              </a:rPr>
              <a:t>NOTA :</a:t>
            </a:r>
            <a:r>
              <a:rPr lang="fr-FR" sz="2000" b="1" dirty="0" smtClean="0">
                <a:solidFill>
                  <a:schemeClr val="tx1"/>
                </a:solidFill>
              </a:rPr>
              <a:t/>
            </a:r>
            <a:br>
              <a:rPr lang="fr-FR" sz="2000" b="1" dirty="0" smtClean="0">
                <a:solidFill>
                  <a:schemeClr val="tx1"/>
                </a:solidFill>
              </a:rPr>
            </a:br>
            <a:r>
              <a:rPr lang="fr-FR" sz="2000" b="1" dirty="0" smtClean="0">
                <a:solidFill>
                  <a:schemeClr val="tx1"/>
                </a:solidFill>
                <a:effectLst/>
                <a:latin typeface="Times New Roman" pitchFamily="18" charset="0"/>
                <a:cs typeface="Times New Roman" pitchFamily="18" charset="0"/>
              </a:rPr>
              <a:t> </a:t>
            </a:r>
            <a:r>
              <a:rPr lang="fr-FR" sz="2800" cap="none" dirty="0" smtClean="0">
                <a:solidFill>
                  <a:schemeClr val="tx1"/>
                </a:solidFill>
                <a:effectLst/>
                <a:latin typeface="Times New Roman" pitchFamily="18" charset="0"/>
                <a:cs typeface="Times New Roman" pitchFamily="18" charset="0"/>
              </a:rPr>
              <a:t>Les demandes de logement sont déposées auprès de la commission de daïra concernée, contre remise d’un récépissé portant le numéro et la date d’enregistrement elle est enregistrée suivant l’ordre chronologique de sa réception sur un registre spécial, coté et paraphé par le président du tribunal territorialement compétent. Et ce, conformément au décret exécutif du 11 mai 2008 fixant les règles d’attribution du logement public locatif</a:t>
            </a:r>
            <a:r>
              <a:rPr lang="fr-FR" sz="2800" dirty="0" smtClean="0">
                <a:solidFill>
                  <a:schemeClr val="tx1"/>
                </a:solidFill>
                <a:effectLst/>
                <a:latin typeface="Times New Roman" pitchFamily="18" charset="0"/>
                <a:cs typeface="Times New Roman" pitchFamily="18" charset="0"/>
              </a:rPr>
              <a:t>, article 7.</a:t>
            </a:r>
            <a:r>
              <a:rPr lang="fr-FR" sz="2000" dirty="0" smtClean="0"/>
              <a:t/>
            </a:r>
            <a:br>
              <a:rPr lang="fr-FR" sz="2000" dirty="0" smtClean="0"/>
            </a:br>
            <a:endParaRPr lang="fr-FR"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928670"/>
            <a:ext cx="8686800" cy="5257816"/>
          </a:xfrm>
        </p:spPr>
        <p:txBody>
          <a:bodyPr>
            <a:normAutofit fontScale="90000"/>
          </a:bodyPr>
          <a:lstStyle/>
          <a:p>
            <a:r>
              <a:rPr lang="fr-FR" b="1" dirty="0" smtClean="0">
                <a:solidFill>
                  <a:schemeClr val="tx1"/>
                </a:solidFill>
              </a:rPr>
              <a:t>1-D-Texte réglementaire de référence : </a:t>
            </a:r>
            <a:r>
              <a:rPr lang="fr-FR" dirty="0" smtClean="0">
                <a:solidFill>
                  <a:schemeClr val="tx1"/>
                </a:solidFill>
              </a:rPr>
              <a:t/>
            </a:r>
            <a:br>
              <a:rPr lang="fr-FR" dirty="0" smtClean="0">
                <a:solidFill>
                  <a:schemeClr val="tx1"/>
                </a:solidFill>
              </a:rPr>
            </a:br>
            <a:r>
              <a:rPr lang="fr-FR" sz="2700" b="1" dirty="0" smtClean="0">
                <a:solidFill>
                  <a:schemeClr val="tx1"/>
                </a:solidFill>
                <a:effectLst/>
                <a:hlinkClick r:id="rId2"/>
              </a:rPr>
              <a:t>- Le décret exécutif n° 2008-142 du 5 </a:t>
            </a:r>
            <a:r>
              <a:rPr lang="fr-FR" sz="2700" b="1" dirty="0" err="1" smtClean="0">
                <a:solidFill>
                  <a:schemeClr val="tx1"/>
                </a:solidFill>
                <a:effectLst/>
                <a:hlinkClick r:id="rId2"/>
              </a:rPr>
              <a:t>Joumada</a:t>
            </a:r>
            <a:r>
              <a:rPr lang="fr-FR" sz="2700" b="1" dirty="0" smtClean="0">
                <a:solidFill>
                  <a:schemeClr val="tx1"/>
                </a:solidFill>
                <a:effectLst/>
                <a:hlinkClick r:id="rId2"/>
              </a:rPr>
              <a:t> El </a:t>
            </a:r>
            <a:r>
              <a:rPr lang="fr-FR" sz="2700" b="1" dirty="0" err="1" smtClean="0">
                <a:solidFill>
                  <a:schemeClr val="tx1"/>
                </a:solidFill>
                <a:effectLst/>
                <a:hlinkClick r:id="rId2"/>
              </a:rPr>
              <a:t>Oula</a:t>
            </a:r>
            <a:r>
              <a:rPr lang="fr-FR" sz="2700" b="1" dirty="0" smtClean="0">
                <a:solidFill>
                  <a:schemeClr val="tx1"/>
                </a:solidFill>
                <a:effectLst/>
                <a:hlinkClick r:id="rId2"/>
              </a:rPr>
              <a:t> 1429 correspondant au 11 mai 2008 </a:t>
            </a:r>
            <a:r>
              <a:rPr lang="fr-FR" sz="2700" dirty="0" smtClean="0">
                <a:solidFill>
                  <a:schemeClr val="tx1"/>
                </a:solidFill>
                <a:effectLst/>
              </a:rPr>
              <a:t>qui fixe les règles d’attribution </a:t>
            </a:r>
            <a:r>
              <a:rPr lang="ar-LB" sz="2700" dirty="0" smtClean="0">
                <a:solidFill>
                  <a:schemeClr val="tx1"/>
                </a:solidFill>
                <a:effectLst/>
              </a:rPr>
              <a:t> إسناد </a:t>
            </a:r>
            <a:r>
              <a:rPr lang="fr-FR" sz="2700" dirty="0" smtClean="0">
                <a:solidFill>
                  <a:schemeClr val="tx1"/>
                </a:solidFill>
                <a:effectLst/>
              </a:rPr>
              <a:t>du logement public locatif. .</a:t>
            </a:r>
            <a:br>
              <a:rPr lang="fr-FR" sz="2700" dirty="0" smtClean="0">
                <a:solidFill>
                  <a:schemeClr val="tx1"/>
                </a:solidFill>
                <a:effectLst/>
              </a:rPr>
            </a:br>
            <a:r>
              <a:rPr lang="fr-FR" sz="2700" b="1" dirty="0" smtClean="0">
                <a:solidFill>
                  <a:schemeClr val="tx1"/>
                </a:solidFill>
                <a:effectLst/>
              </a:rPr>
              <a:t>- </a:t>
            </a:r>
            <a:r>
              <a:rPr lang="fr-FR" sz="2700" b="1" dirty="0" smtClean="0">
                <a:solidFill>
                  <a:schemeClr val="tx1"/>
                </a:solidFill>
                <a:effectLst/>
                <a:hlinkClick r:id="rId3"/>
              </a:rPr>
              <a:t>L’arrêté du 15 </a:t>
            </a:r>
            <a:r>
              <a:rPr lang="fr-FR" sz="2700" b="1" dirty="0" err="1" smtClean="0">
                <a:solidFill>
                  <a:schemeClr val="tx1"/>
                </a:solidFill>
                <a:effectLst/>
                <a:hlinkClick r:id="rId3"/>
              </a:rPr>
              <a:t>Dhou</a:t>
            </a:r>
            <a:r>
              <a:rPr lang="fr-FR" sz="2700" b="1" dirty="0" smtClean="0">
                <a:solidFill>
                  <a:schemeClr val="tx1"/>
                </a:solidFill>
                <a:effectLst/>
                <a:hlinkClick r:id="rId3"/>
              </a:rPr>
              <a:t> El </a:t>
            </a:r>
            <a:r>
              <a:rPr lang="fr-FR" sz="2700" b="1" dirty="0" err="1" smtClean="0">
                <a:solidFill>
                  <a:schemeClr val="tx1"/>
                </a:solidFill>
                <a:effectLst/>
                <a:hlinkClick r:id="rId3"/>
              </a:rPr>
              <a:t>Hidja</a:t>
            </a:r>
            <a:r>
              <a:rPr lang="fr-FR" sz="2700" b="1" dirty="0" smtClean="0">
                <a:solidFill>
                  <a:schemeClr val="tx1"/>
                </a:solidFill>
                <a:effectLst/>
                <a:hlinkClick r:id="rId3"/>
              </a:rPr>
              <a:t> 1429 correspondant au 13 décembre 2008</a:t>
            </a:r>
            <a:r>
              <a:rPr lang="fr-FR" sz="2700" dirty="0" smtClean="0">
                <a:solidFill>
                  <a:schemeClr val="tx1"/>
                </a:solidFill>
                <a:effectLst/>
              </a:rPr>
              <a:t> qui fixe les modèles-types de la demande du logement public locatif et de la déclaration sur l’honneur.</a:t>
            </a:r>
            <a:br>
              <a:rPr lang="fr-FR" sz="2700" dirty="0" smtClean="0">
                <a:solidFill>
                  <a:schemeClr val="tx1"/>
                </a:solidFill>
                <a:effectLst/>
              </a:rPr>
            </a:br>
            <a:r>
              <a:rPr lang="fr-FR" sz="2700" b="1" dirty="0" smtClean="0">
                <a:solidFill>
                  <a:schemeClr val="tx1"/>
                </a:solidFill>
                <a:effectLst/>
              </a:rPr>
              <a:t>- </a:t>
            </a:r>
            <a:r>
              <a:rPr lang="fr-FR" sz="2700" b="1" dirty="0" smtClean="0">
                <a:solidFill>
                  <a:schemeClr val="tx1"/>
                </a:solidFill>
                <a:effectLst/>
                <a:hlinkClick r:id="rId4"/>
              </a:rPr>
              <a:t>L’arrêté interministériel du 11 </a:t>
            </a:r>
            <a:r>
              <a:rPr lang="fr-FR" sz="2700" b="1" dirty="0" err="1" smtClean="0">
                <a:solidFill>
                  <a:schemeClr val="tx1"/>
                </a:solidFill>
                <a:effectLst/>
                <a:hlinkClick r:id="rId4"/>
              </a:rPr>
              <a:t>Safar</a:t>
            </a:r>
            <a:r>
              <a:rPr lang="fr-FR" sz="2700" b="1" dirty="0" smtClean="0">
                <a:solidFill>
                  <a:schemeClr val="tx1"/>
                </a:solidFill>
                <a:effectLst/>
                <a:hlinkClick r:id="rId4"/>
              </a:rPr>
              <a:t> 1430 correspondant au 7 février 2009</a:t>
            </a:r>
            <a:r>
              <a:rPr lang="fr-FR" sz="2700" dirty="0" smtClean="0">
                <a:solidFill>
                  <a:schemeClr val="tx1"/>
                </a:solidFill>
                <a:effectLst/>
              </a:rPr>
              <a:t> qui fixe les modalités de fonctionnement de la commission d’attribution du logement public locatif et de la commission de recours.</a:t>
            </a:r>
            <a:r>
              <a:rPr lang="fr-FR" dirty="0" smtClean="0"/>
              <a:t/>
            </a:r>
            <a:br>
              <a:rPr lang="fr-FR" dirty="0" smtClean="0"/>
            </a:br>
            <a:r>
              <a:rPr lang="fr-FR" dirty="0" smtClean="0"/>
              <a:t/>
            </a:r>
            <a:br>
              <a:rPr lang="fr-FR" dirty="0" smtClean="0"/>
            </a:b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solidFill>
                  <a:schemeClr val="tx1"/>
                </a:solidFill>
              </a:rPr>
              <a:t>2-Logement Rural</a:t>
            </a:r>
            <a:r>
              <a:rPr lang="fr-FR" dirty="0" smtClean="0">
                <a:solidFill>
                  <a:schemeClr val="tx1"/>
                </a:solidFill>
              </a:rPr>
              <a:t> </a:t>
            </a:r>
            <a:r>
              <a:rPr lang="fr-FR" dirty="0" smtClean="0"/>
              <a:t/>
            </a:r>
            <a:br>
              <a:rPr lang="fr-FR" dirty="0" smtClean="0"/>
            </a:br>
            <a:endParaRPr lang="fr-FR" dirty="0"/>
          </a:p>
        </p:txBody>
      </p:sp>
      <p:graphicFrame>
        <p:nvGraphicFramePr>
          <p:cNvPr id="4" name="Espace réservé du contenu 3"/>
          <p:cNvGraphicFramePr>
            <a:graphicFrameLocks noGrp="1"/>
          </p:cNvGraphicFramePr>
          <p:nvPr>
            <p:ph idx="1"/>
          </p:nvPr>
        </p:nvGraphicFramePr>
        <p:xfrm>
          <a:off x="285720" y="714356"/>
          <a:ext cx="8686800" cy="58753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457200"/>
            <a:ext cx="9144000" cy="838200"/>
          </a:xfrm>
        </p:spPr>
        <p:txBody>
          <a:bodyPr>
            <a:normAutofit fontScale="90000"/>
          </a:bodyPr>
          <a:lstStyle/>
          <a:p>
            <a:r>
              <a:rPr lang="fr-FR" sz="3100" b="1" dirty="0" smtClean="0">
                <a:solidFill>
                  <a:schemeClr val="tx1"/>
                </a:solidFill>
              </a:rPr>
              <a:t>2-a-Qui peut être éligible à une aide à l’habitat rural?</a:t>
            </a:r>
            <a:r>
              <a:rPr lang="fr-FR" dirty="0" smtClean="0"/>
              <a:t/>
            </a:r>
            <a:br>
              <a:rPr lang="fr-FR" dirty="0" smtClean="0"/>
            </a:br>
            <a:endParaRPr lang="fr-FR" dirty="0"/>
          </a:p>
        </p:txBody>
      </p:sp>
      <p:graphicFrame>
        <p:nvGraphicFramePr>
          <p:cNvPr id="4" name="Espace réservé du contenu 3"/>
          <p:cNvGraphicFramePr>
            <a:graphicFrameLocks noGrp="1"/>
          </p:cNvGraphicFramePr>
          <p:nvPr>
            <p:ph idx="1"/>
          </p:nvPr>
        </p:nvGraphicFramePr>
        <p:xfrm>
          <a:off x="304800" y="1214422"/>
          <a:ext cx="8267728" cy="48657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r>
              <a:rPr lang="fr-FR" dirty="0" smtClean="0">
                <a:solidFill>
                  <a:schemeClr val="tx1"/>
                </a:solidFill>
              </a:rPr>
              <a:t>Plan de travail</a:t>
            </a:r>
            <a:endParaRPr lang="fr-FR" dirty="0">
              <a:solidFill>
                <a:schemeClr val="tx1"/>
              </a:solidFill>
            </a:endParaRPr>
          </a:p>
        </p:txBody>
      </p:sp>
      <p:sp>
        <p:nvSpPr>
          <p:cNvPr id="5" name="Espace réservé du contenu 4"/>
          <p:cNvSpPr>
            <a:spLocks noGrp="1"/>
          </p:cNvSpPr>
          <p:nvPr>
            <p:ph idx="1"/>
          </p:nvPr>
        </p:nvSpPr>
        <p:spPr>
          <a:xfrm>
            <a:off x="304800" y="1142984"/>
            <a:ext cx="8686800" cy="5572164"/>
          </a:xfrm>
        </p:spPr>
        <p:txBody>
          <a:bodyPr>
            <a:normAutofit/>
          </a:bodyPr>
          <a:lstStyle/>
          <a:p>
            <a:pPr>
              <a:buNone/>
            </a:pPr>
            <a:r>
              <a:rPr lang="fr-FR" sz="2400" dirty="0" smtClean="0">
                <a:solidFill>
                  <a:schemeClr val="tx1"/>
                </a:solidFill>
              </a:rPr>
              <a:t>I-Introduction</a:t>
            </a:r>
          </a:p>
          <a:p>
            <a:pPr>
              <a:buNone/>
            </a:pPr>
            <a:r>
              <a:rPr lang="fr-FR" sz="2400" dirty="0" smtClean="0">
                <a:solidFill>
                  <a:schemeClr val="tx1"/>
                </a:solidFill>
              </a:rPr>
              <a:t>II-Création de CNL</a:t>
            </a:r>
          </a:p>
          <a:p>
            <a:pPr>
              <a:buNone/>
            </a:pPr>
            <a:r>
              <a:rPr lang="fr-FR" sz="2400" dirty="0" smtClean="0">
                <a:solidFill>
                  <a:schemeClr val="tx1"/>
                </a:solidFill>
              </a:rPr>
              <a:t>III-Missions de CNL</a:t>
            </a:r>
          </a:p>
          <a:p>
            <a:pPr>
              <a:buNone/>
            </a:pPr>
            <a:r>
              <a:rPr lang="fr-FR" sz="2400" dirty="0" smtClean="0">
                <a:solidFill>
                  <a:schemeClr val="tx1"/>
                </a:solidFill>
              </a:rPr>
              <a:t>IV-A quoi charger la CNL</a:t>
            </a:r>
          </a:p>
          <a:p>
            <a:pPr>
              <a:buNone/>
            </a:pPr>
            <a:r>
              <a:rPr lang="fr-FR" sz="2400" dirty="0" smtClean="0">
                <a:solidFill>
                  <a:schemeClr val="tx1"/>
                </a:solidFill>
              </a:rPr>
              <a:t>V-L’organisation de CNL</a:t>
            </a:r>
          </a:p>
          <a:p>
            <a:pPr>
              <a:buNone/>
            </a:pPr>
            <a:r>
              <a:rPr lang="fr-FR" sz="2400" dirty="0" smtClean="0">
                <a:solidFill>
                  <a:schemeClr val="tx1"/>
                </a:solidFill>
              </a:rPr>
              <a:t>VI- Les moyens de CNL</a:t>
            </a:r>
          </a:p>
          <a:p>
            <a:pPr>
              <a:buNone/>
            </a:pPr>
            <a:r>
              <a:rPr lang="fr-FR" sz="2400" dirty="0" smtClean="0">
                <a:solidFill>
                  <a:schemeClr val="tx1"/>
                </a:solidFill>
              </a:rPr>
              <a:t>VII-Les partenaires et les clients</a:t>
            </a:r>
          </a:p>
          <a:p>
            <a:pPr>
              <a:buNone/>
            </a:pPr>
            <a:r>
              <a:rPr lang="fr-FR" sz="2400" dirty="0" smtClean="0">
                <a:solidFill>
                  <a:schemeClr val="tx1"/>
                </a:solidFill>
              </a:rPr>
              <a:t>VIII-Les types de logements</a:t>
            </a:r>
          </a:p>
          <a:p>
            <a:pPr>
              <a:buNone/>
            </a:pPr>
            <a:r>
              <a:rPr lang="fr-FR" sz="2400" dirty="0" smtClean="0">
                <a:solidFill>
                  <a:schemeClr val="tx1"/>
                </a:solidFill>
              </a:rPr>
              <a:t>   1-Logement public locatif (LPL)</a:t>
            </a:r>
          </a:p>
          <a:p>
            <a:pPr>
              <a:buNone/>
            </a:pPr>
            <a:r>
              <a:rPr lang="fr-FR" sz="2400" dirty="0" smtClean="0"/>
              <a:t>         </a:t>
            </a:r>
            <a:r>
              <a:rPr lang="fr-FR" sz="2400" dirty="0" smtClean="0">
                <a:solidFill>
                  <a:srgbClr val="C00000"/>
                </a:solidFill>
              </a:rPr>
              <a:t>1-A-</a:t>
            </a:r>
            <a:r>
              <a:rPr lang="fr-FR" sz="2400" b="1" dirty="0" smtClean="0">
                <a:solidFill>
                  <a:srgbClr val="C00000"/>
                </a:solidFill>
              </a:rPr>
              <a:t> </a:t>
            </a:r>
            <a:r>
              <a:rPr lang="fr-FR" sz="2400" dirty="0" smtClean="0">
                <a:solidFill>
                  <a:srgbClr val="C00000"/>
                </a:solidFill>
              </a:rPr>
              <a:t>Qui peut postuler à un logement public locatif ?                </a:t>
            </a:r>
          </a:p>
          <a:p>
            <a:pPr>
              <a:buNone/>
            </a:pPr>
            <a:r>
              <a:rPr lang="fr-FR" sz="2400" dirty="0" smtClean="0">
                <a:solidFill>
                  <a:srgbClr val="C00000"/>
                </a:solidFill>
              </a:rPr>
              <a:t>         2-B-</a:t>
            </a:r>
            <a:r>
              <a:rPr lang="fr-FR" sz="2400" b="1" dirty="0" smtClean="0">
                <a:solidFill>
                  <a:srgbClr val="C00000"/>
                </a:solidFill>
              </a:rPr>
              <a:t> </a:t>
            </a:r>
            <a:r>
              <a:rPr lang="fr-FR" sz="2400" dirty="0" smtClean="0">
                <a:solidFill>
                  <a:srgbClr val="C00000"/>
                </a:solidFill>
              </a:rPr>
              <a:t>Qui peut bénéficier d’un logement public locatif ?</a:t>
            </a:r>
          </a:p>
          <a:p>
            <a:pPr>
              <a:buNone/>
            </a:pPr>
            <a:r>
              <a:rPr lang="fr-FR" sz="2400" dirty="0" smtClean="0">
                <a:solidFill>
                  <a:srgbClr val="C00000"/>
                </a:solidFill>
              </a:rPr>
              <a:t>         3-C- Comment postuler à un logement public locatif ?</a:t>
            </a:r>
          </a:p>
          <a:p>
            <a:pPr>
              <a:buNone/>
            </a:pPr>
            <a:endParaRPr lang="fr-FR"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solidFill>
                  <a:schemeClr val="tx1"/>
                </a:solidFill>
              </a:rPr>
              <a:t>2-B-Conditions d’éligibilité :</a:t>
            </a:r>
            <a:r>
              <a:rPr lang="fr-FR" dirty="0" smtClean="0"/>
              <a:t/>
            </a:r>
            <a:br>
              <a:rPr lang="fr-FR" dirty="0" smtClean="0"/>
            </a:br>
            <a:endParaRPr lang="fr-FR" dirty="0"/>
          </a:p>
        </p:txBody>
      </p:sp>
      <p:graphicFrame>
        <p:nvGraphicFramePr>
          <p:cNvPr id="4" name="Espace réservé du contenu 3"/>
          <p:cNvGraphicFramePr>
            <a:graphicFrameLocks noGrp="1"/>
          </p:cNvGraphicFramePr>
          <p:nvPr>
            <p:ph idx="1"/>
          </p:nvPr>
        </p:nvGraphicFramePr>
        <p:xfrm>
          <a:off x="304800" y="1554162"/>
          <a:ext cx="8686800" cy="4875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14290"/>
            <a:ext cx="8686800" cy="838200"/>
          </a:xfrm>
        </p:spPr>
        <p:txBody>
          <a:bodyPr>
            <a:normAutofit fontScale="90000"/>
          </a:bodyPr>
          <a:lstStyle/>
          <a:p>
            <a:r>
              <a:rPr lang="fr-FR" b="1" dirty="0" smtClean="0">
                <a:solidFill>
                  <a:schemeClr val="tx1"/>
                </a:solidFill>
              </a:rPr>
              <a:t>2-C-Comment obtenir l’Aide à l’habitat rural ?</a:t>
            </a:r>
            <a:endParaRPr lang="fr-FR" dirty="0">
              <a:solidFill>
                <a:schemeClr val="tx1"/>
              </a:solidFill>
            </a:endParaRPr>
          </a:p>
        </p:txBody>
      </p:sp>
      <p:graphicFrame>
        <p:nvGraphicFramePr>
          <p:cNvPr id="4" name="Espace réservé du contenu 3"/>
          <p:cNvGraphicFramePr>
            <a:graphicFrameLocks noGrp="1"/>
          </p:cNvGraphicFramePr>
          <p:nvPr>
            <p:ph idx="1"/>
          </p:nvPr>
        </p:nvGraphicFramePr>
        <p:xfrm>
          <a:off x="304800" y="1554162"/>
          <a:ext cx="8686800" cy="49466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solidFill>
                  <a:schemeClr val="tx1"/>
                </a:solidFill>
              </a:rPr>
              <a:t>2-D-Souscription au cahier des charges :</a:t>
            </a:r>
            <a:endParaRPr lang="fr-FR" sz="3200" dirty="0">
              <a:solidFill>
                <a:schemeClr val="tx1"/>
              </a:solidFill>
            </a:endParaRPr>
          </a:p>
        </p:txBody>
      </p:sp>
      <p:graphicFrame>
        <p:nvGraphicFramePr>
          <p:cNvPr id="4" name="Espace réservé du contenu 3"/>
          <p:cNvGraphicFramePr>
            <a:graphicFrameLocks noGrp="1"/>
          </p:cNvGraphicFramePr>
          <p:nvPr>
            <p:ph idx="1"/>
          </p:nvPr>
        </p:nvGraphicFramePr>
        <p:xfrm>
          <a:off x="304800" y="1554162"/>
          <a:ext cx="8686800" cy="50181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571480"/>
            <a:ext cx="9358346" cy="428628"/>
          </a:xfrm>
        </p:spPr>
        <p:txBody>
          <a:bodyPr>
            <a:noAutofit/>
          </a:bodyPr>
          <a:lstStyle/>
          <a:p>
            <a:r>
              <a:rPr lang="fr-FR" sz="2800" b="1" cap="none" dirty="0" smtClean="0">
                <a:solidFill>
                  <a:schemeClr val="tx1"/>
                </a:solidFill>
              </a:rPr>
              <a:t>2-E-Comment est versée l’Aide de l’Etat à l’Habitat Rural?</a:t>
            </a:r>
            <a:endParaRPr lang="fr-FR" sz="2800" cap="none" dirty="0">
              <a:solidFill>
                <a:schemeClr val="tx1"/>
              </a:solidFill>
            </a:endParaRPr>
          </a:p>
        </p:txBody>
      </p:sp>
      <p:graphicFrame>
        <p:nvGraphicFramePr>
          <p:cNvPr id="5" name="Espace réservé du contenu 4"/>
          <p:cNvGraphicFramePr>
            <a:graphicFrameLocks noGrp="1"/>
          </p:cNvGraphicFramePr>
          <p:nvPr>
            <p:ph idx="1"/>
          </p:nvPr>
        </p:nvGraphicFramePr>
        <p:xfrm>
          <a:off x="214282" y="1000108"/>
          <a:ext cx="8686800" cy="1571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me 5"/>
          <p:cNvGraphicFramePr/>
          <p:nvPr/>
        </p:nvGraphicFramePr>
        <p:xfrm>
          <a:off x="714348" y="2571744"/>
          <a:ext cx="6905652" cy="288925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Diagramme 6"/>
          <p:cNvGraphicFramePr/>
          <p:nvPr/>
        </p:nvGraphicFramePr>
        <p:xfrm>
          <a:off x="142844" y="5572140"/>
          <a:ext cx="8858312" cy="114300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cap="none" dirty="0" smtClean="0">
                <a:solidFill>
                  <a:schemeClr val="tx1"/>
                </a:solidFill>
              </a:rPr>
              <a:t>2-F-Texte réglementaire de référence : </a:t>
            </a:r>
            <a:r>
              <a:rPr lang="fr-FR" dirty="0" smtClean="0"/>
              <a:t/>
            </a:r>
            <a:br>
              <a:rPr lang="fr-FR" dirty="0" smtClean="0"/>
            </a:br>
            <a:endParaRPr lang="fr-FR" dirty="0"/>
          </a:p>
        </p:txBody>
      </p:sp>
      <p:graphicFrame>
        <p:nvGraphicFramePr>
          <p:cNvPr id="4" name="Espace réservé du contenu 3"/>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chemeClr val="tx1"/>
                </a:solidFill>
              </a:rPr>
              <a:t>3-Le Logement Promotionnel Aidé (LPA)</a:t>
            </a:r>
            <a:r>
              <a:rPr lang="fr-FR" dirty="0" smtClean="0"/>
              <a:t/>
            </a:r>
            <a:br>
              <a:rPr lang="fr-FR" dirty="0" smtClean="0"/>
            </a:br>
            <a:endParaRPr lang="fr-FR" dirty="0"/>
          </a:p>
        </p:txBody>
      </p:sp>
      <p:graphicFrame>
        <p:nvGraphicFramePr>
          <p:cNvPr id="4" name="Espace réservé du contenu 3"/>
          <p:cNvGraphicFramePr>
            <a:graphicFrameLocks noGrp="1"/>
          </p:cNvGraphicFramePr>
          <p:nvPr>
            <p:ph idx="1"/>
          </p:nvPr>
        </p:nvGraphicFramePr>
        <p:xfrm>
          <a:off x="304800" y="1071546"/>
          <a:ext cx="8686800" cy="557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500042"/>
            <a:ext cx="9144000" cy="1295400"/>
          </a:xfrm>
        </p:spPr>
        <p:txBody>
          <a:bodyPr>
            <a:normAutofit fontScale="90000"/>
          </a:bodyPr>
          <a:lstStyle/>
          <a:p>
            <a:r>
              <a:rPr lang="fr-FR" sz="3100" b="1" cap="none" dirty="0" smtClean="0">
                <a:solidFill>
                  <a:schemeClr val="tx1"/>
                </a:solidFill>
              </a:rPr>
              <a:t>3-B- Les niveaux de l’aide frontale octroyée</a:t>
            </a:r>
            <a:r>
              <a:rPr lang="ar-LB" sz="3100" b="1" cap="none" dirty="0" smtClean="0">
                <a:solidFill>
                  <a:schemeClr val="tx1"/>
                </a:solidFill>
              </a:rPr>
              <a:t> </a:t>
            </a:r>
            <a:r>
              <a:rPr lang="fr-FR" sz="3100" dirty="0" smtClean="0">
                <a:solidFill>
                  <a:schemeClr val="tx1"/>
                </a:solidFill>
              </a:rPr>
              <a:t>(</a:t>
            </a:r>
            <a:r>
              <a:rPr lang="fr-FR" sz="3100" b="1" cap="none" dirty="0" smtClean="0">
                <a:solidFill>
                  <a:schemeClr val="tx1"/>
                </a:solidFill>
              </a:rPr>
              <a:t>donnée</a:t>
            </a:r>
            <a:r>
              <a:rPr lang="fr-FR" sz="3100" dirty="0" smtClean="0">
                <a:solidFill>
                  <a:schemeClr val="tx1"/>
                </a:solidFill>
              </a:rPr>
              <a:t>)</a:t>
            </a:r>
            <a:br>
              <a:rPr lang="fr-FR" sz="3100" dirty="0" smtClean="0">
                <a:solidFill>
                  <a:schemeClr val="tx1"/>
                </a:solidFill>
              </a:rPr>
            </a:br>
            <a:r>
              <a:rPr lang="fr-FR" sz="3100" b="1" cap="none" dirty="0" smtClean="0">
                <a:solidFill>
                  <a:schemeClr val="tx1"/>
                </a:solidFill>
              </a:rPr>
              <a:t>par l’état pour l’acquisition d’un logement promotionnel aidé :</a:t>
            </a:r>
            <a:r>
              <a:rPr lang="fr-FR" dirty="0" smtClean="0"/>
              <a:t/>
            </a:r>
            <a:br>
              <a:rPr lang="fr-FR" dirty="0" smtClean="0"/>
            </a:br>
            <a:endParaRPr lang="fr-FR" dirty="0"/>
          </a:p>
        </p:txBody>
      </p:sp>
      <p:graphicFrame>
        <p:nvGraphicFramePr>
          <p:cNvPr id="4" name="Espace réservé du contenu 3"/>
          <p:cNvGraphicFramePr>
            <a:graphicFrameLocks noGrp="1"/>
          </p:cNvGraphicFramePr>
          <p:nvPr>
            <p:ph idx="1"/>
          </p:nvPr>
        </p:nvGraphicFramePr>
        <p:xfrm>
          <a:off x="304800" y="1554162"/>
          <a:ext cx="8686800" cy="50895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14290"/>
            <a:ext cx="8686800" cy="838200"/>
          </a:xfrm>
        </p:spPr>
        <p:txBody>
          <a:bodyPr>
            <a:noAutofit/>
          </a:bodyPr>
          <a:lstStyle/>
          <a:p>
            <a:r>
              <a:rPr lang="fr-FR" sz="2800" b="1" cap="none" dirty="0" smtClean="0">
                <a:solidFill>
                  <a:schemeClr val="tx1"/>
                </a:solidFill>
              </a:rPr>
              <a:t>3-A-Qui peut bénéficier du logement promotionnel aidé?</a:t>
            </a:r>
            <a:endParaRPr lang="fr-FR" sz="2800" cap="none" dirty="0">
              <a:solidFill>
                <a:schemeClr val="tx1"/>
              </a:solidFill>
            </a:endParaRPr>
          </a:p>
        </p:txBody>
      </p:sp>
      <p:graphicFrame>
        <p:nvGraphicFramePr>
          <p:cNvPr id="4" name="Espace réservé du contenu 3"/>
          <p:cNvGraphicFramePr>
            <a:graphicFrameLocks noGrp="1"/>
          </p:cNvGraphicFramePr>
          <p:nvPr>
            <p:ph idx="1"/>
          </p:nvPr>
        </p:nvGraphicFramePr>
        <p:xfrm>
          <a:off x="214282" y="1554163"/>
          <a:ext cx="8777318"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cap="none" dirty="0" smtClean="0">
                <a:solidFill>
                  <a:schemeClr val="tx1"/>
                </a:solidFill>
              </a:rPr>
              <a:t>3-C-Avantages indirectes : </a:t>
            </a:r>
            <a:endParaRPr lang="fr-FR" sz="3200" cap="none" dirty="0">
              <a:solidFill>
                <a:schemeClr val="tx1"/>
              </a:solidFill>
            </a:endParaRPr>
          </a:p>
        </p:txBody>
      </p:sp>
      <p:graphicFrame>
        <p:nvGraphicFramePr>
          <p:cNvPr id="4" name="Espace réservé du contenu 3"/>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cap="none" dirty="0" smtClean="0">
                <a:solidFill>
                  <a:schemeClr val="tx1"/>
                </a:solidFill>
              </a:rPr>
              <a:t>3-D-Texte réglementaire de référence : </a:t>
            </a:r>
            <a:r>
              <a:rPr lang="fr-FR" dirty="0" smtClean="0"/>
              <a:t/>
            </a:r>
            <a:br>
              <a:rPr lang="fr-FR" dirty="0" smtClean="0"/>
            </a:br>
            <a:endParaRPr lang="fr-FR" dirty="0"/>
          </a:p>
        </p:txBody>
      </p:sp>
      <p:graphicFrame>
        <p:nvGraphicFramePr>
          <p:cNvPr id="4" name="Espace réservé du contenu 3"/>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r>
              <a:rPr lang="fr-FR" dirty="0" smtClean="0">
                <a:solidFill>
                  <a:schemeClr val="tx1"/>
                </a:solidFill>
              </a:rPr>
              <a:t>Plan de travail</a:t>
            </a:r>
            <a:endParaRPr lang="fr-FR" dirty="0">
              <a:solidFill>
                <a:schemeClr val="tx1"/>
              </a:solidFill>
            </a:endParaRPr>
          </a:p>
        </p:txBody>
      </p:sp>
      <p:sp>
        <p:nvSpPr>
          <p:cNvPr id="3" name="Espace réservé du contenu 2"/>
          <p:cNvSpPr>
            <a:spLocks noGrp="1"/>
          </p:cNvSpPr>
          <p:nvPr>
            <p:ph idx="1"/>
          </p:nvPr>
        </p:nvSpPr>
        <p:spPr>
          <a:xfrm>
            <a:off x="304800" y="1000108"/>
            <a:ext cx="8686800" cy="5857892"/>
          </a:xfrm>
        </p:spPr>
        <p:txBody>
          <a:bodyPr>
            <a:normAutofit lnSpcReduction="10000"/>
          </a:bodyPr>
          <a:lstStyle/>
          <a:p>
            <a:pPr>
              <a:buNone/>
            </a:pPr>
            <a:r>
              <a:rPr lang="fr-FR" sz="2400" dirty="0" smtClean="0">
                <a:solidFill>
                  <a:schemeClr val="tx1"/>
                </a:solidFill>
              </a:rPr>
              <a:t>    2-Logement Rural</a:t>
            </a:r>
          </a:p>
          <a:p>
            <a:pPr>
              <a:buNone/>
            </a:pPr>
            <a:r>
              <a:rPr lang="fr-FR" sz="2400" dirty="0" smtClean="0">
                <a:solidFill>
                  <a:srgbClr val="C00000"/>
                </a:solidFill>
              </a:rPr>
              <a:t>         2-A-Qui peut être éligible à une aide à l’habitat rural?</a:t>
            </a:r>
          </a:p>
          <a:p>
            <a:pPr>
              <a:buNone/>
            </a:pPr>
            <a:r>
              <a:rPr lang="fr-FR" sz="2400" dirty="0" smtClean="0">
                <a:solidFill>
                  <a:srgbClr val="C00000"/>
                </a:solidFill>
              </a:rPr>
              <a:t>         2-B-Conditions d’éligibilité</a:t>
            </a:r>
          </a:p>
          <a:p>
            <a:pPr>
              <a:buNone/>
            </a:pPr>
            <a:r>
              <a:rPr lang="fr-FR" sz="2400" dirty="0" smtClean="0">
                <a:solidFill>
                  <a:srgbClr val="C00000"/>
                </a:solidFill>
              </a:rPr>
              <a:t>         2-C-Comment obtenir l’Aide à l’habitat rural ?</a:t>
            </a:r>
          </a:p>
          <a:p>
            <a:pPr>
              <a:buNone/>
            </a:pPr>
            <a:r>
              <a:rPr lang="fr-FR" sz="2400" dirty="0" smtClean="0">
                <a:solidFill>
                  <a:srgbClr val="C00000"/>
                </a:solidFill>
              </a:rPr>
              <a:t>         2-D-Souscription au cahier des charges</a:t>
            </a:r>
          </a:p>
          <a:p>
            <a:pPr>
              <a:buNone/>
            </a:pPr>
            <a:r>
              <a:rPr lang="fr-FR" sz="2400" dirty="0" smtClean="0">
                <a:solidFill>
                  <a:srgbClr val="C00000"/>
                </a:solidFill>
              </a:rPr>
              <a:t>         2-E-Comment est versée l’Aide de l’Etat à l’Habitat Rural?</a:t>
            </a:r>
          </a:p>
          <a:p>
            <a:pPr>
              <a:buNone/>
            </a:pPr>
            <a:r>
              <a:rPr lang="fr-FR" sz="2400" dirty="0" smtClean="0">
                <a:solidFill>
                  <a:srgbClr val="C00000"/>
                </a:solidFill>
              </a:rPr>
              <a:t>        2-F-Texte réglementaire de référence</a:t>
            </a:r>
          </a:p>
          <a:p>
            <a:pPr lvl="0">
              <a:buNone/>
            </a:pPr>
            <a:r>
              <a:rPr lang="fr-FR" sz="2400" dirty="0" smtClean="0">
                <a:solidFill>
                  <a:schemeClr val="tx1"/>
                </a:solidFill>
              </a:rPr>
              <a:t>  3-Le Logement Promotionnel Aidé (LPA)</a:t>
            </a:r>
          </a:p>
          <a:p>
            <a:pPr lvl="0">
              <a:buNone/>
            </a:pPr>
            <a:r>
              <a:rPr lang="fr-FR" sz="2400" dirty="0" smtClean="0"/>
              <a:t>        </a:t>
            </a:r>
            <a:r>
              <a:rPr lang="fr-FR" sz="2400" dirty="0" smtClean="0">
                <a:solidFill>
                  <a:srgbClr val="C00000"/>
                </a:solidFill>
              </a:rPr>
              <a:t>3-A-Qui peut bénéficier du logement promotionnel aidé?</a:t>
            </a:r>
          </a:p>
          <a:p>
            <a:pPr lvl="0">
              <a:buNone/>
            </a:pPr>
            <a:r>
              <a:rPr lang="fr-FR" sz="2400" dirty="0" smtClean="0">
                <a:solidFill>
                  <a:srgbClr val="C00000"/>
                </a:solidFill>
              </a:rPr>
              <a:t>        3-B- Les niveaux de l’aide frontale octroyée par l’état pour    l’acquisition d’un logement promotionnel aidé :</a:t>
            </a:r>
          </a:p>
          <a:p>
            <a:pPr lvl="0">
              <a:buNone/>
            </a:pPr>
            <a:r>
              <a:rPr lang="fr-FR" sz="2400" dirty="0" smtClean="0">
                <a:solidFill>
                  <a:srgbClr val="C00000"/>
                </a:solidFill>
              </a:rPr>
              <a:t>        3-C-Avantages indirectes </a:t>
            </a:r>
          </a:p>
          <a:p>
            <a:pPr lvl="0">
              <a:buNone/>
            </a:pPr>
            <a:r>
              <a:rPr lang="fr-FR" sz="2400" dirty="0" smtClean="0">
                <a:solidFill>
                  <a:srgbClr val="C00000"/>
                </a:solidFill>
              </a:rPr>
              <a:t>        3-D-Texte réglementaire de référence</a:t>
            </a:r>
          </a:p>
          <a:p>
            <a:pPr lvl="0">
              <a:buNone/>
            </a:pPr>
            <a:r>
              <a:rPr lang="fr-FR" sz="2400" dirty="0" smtClean="0">
                <a:solidFill>
                  <a:schemeClr val="tx1"/>
                </a:solidFill>
              </a:rPr>
              <a:t>IX-Conclusion</a:t>
            </a:r>
          </a:p>
          <a:p>
            <a:pPr>
              <a:buNone/>
            </a:pPr>
            <a:endParaRPr lang="fr-FR" sz="2400" dirty="0" smtClean="0"/>
          </a:p>
          <a:p>
            <a:pPr>
              <a:buNone/>
            </a:pPr>
            <a:endParaRPr lang="fr-FR"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cap="none" dirty="0" smtClean="0">
                <a:solidFill>
                  <a:schemeClr val="tx1"/>
                </a:solidFill>
              </a:rPr>
              <a:t>Conclusion :</a:t>
            </a:r>
            <a:endParaRPr lang="fr-FR" cap="none" dirty="0">
              <a:solidFill>
                <a:schemeClr val="tx1"/>
              </a:solidFill>
            </a:endParaRPr>
          </a:p>
        </p:txBody>
      </p:sp>
      <p:sp>
        <p:nvSpPr>
          <p:cNvPr id="3" name="Espace réservé du contenu 2"/>
          <p:cNvSpPr>
            <a:spLocks noGrp="1"/>
          </p:cNvSpPr>
          <p:nvPr>
            <p:ph idx="1"/>
          </p:nvPr>
        </p:nvSpPr>
        <p:spPr/>
        <p:txBody>
          <a:bodyPr>
            <a:normAutofit/>
          </a:bodyPr>
          <a:lstStyle/>
          <a:p>
            <a:pPr>
              <a:buNone/>
            </a:pPr>
            <a:r>
              <a:rPr lang="fr-FR" sz="2400" dirty="0" smtClean="0">
                <a:solidFill>
                  <a:schemeClr val="tx1"/>
                </a:solidFill>
              </a:rPr>
              <a:t>La reconnaissance de l'échec des politique adoptées pour la production des logement dans le passé a pousser a chaque fois a l’introduction d’une nouvelle politique</a:t>
            </a:r>
          </a:p>
          <a:p>
            <a:pPr>
              <a:buNone/>
            </a:pPr>
            <a:r>
              <a:rPr lang="fr-FR" sz="2400" dirty="0" smtClean="0">
                <a:solidFill>
                  <a:schemeClr val="tx1"/>
                </a:solidFill>
              </a:rPr>
              <a:t>Parmi ces politique on site</a:t>
            </a:r>
            <a:r>
              <a:rPr lang="ar-LB" sz="2400" dirty="0" smtClean="0">
                <a:solidFill>
                  <a:schemeClr val="tx1"/>
                </a:solidFill>
              </a:rPr>
              <a:t> </a:t>
            </a:r>
            <a:r>
              <a:rPr lang="fr-FR" sz="2400" dirty="0" smtClean="0">
                <a:solidFill>
                  <a:schemeClr val="tx1"/>
                </a:solidFill>
              </a:rPr>
              <a:t>la réalisation de projet de mille logement de2005 /2010 et le lancement de deuxième projet 2010 /2014 a d’autre mille logement </a:t>
            </a:r>
          </a:p>
          <a:p>
            <a:pPr>
              <a:buNone/>
            </a:pPr>
            <a:r>
              <a:rPr lang="fr-FR" sz="2400" dirty="0" smtClean="0">
                <a:solidFill>
                  <a:schemeClr val="tx1"/>
                </a:solidFill>
              </a:rPr>
              <a:t>Tout ça a pour but d’améliorer le mode de vie et débarrasser les bidonville </a:t>
            </a:r>
            <a:endParaRPr lang="fr-FR" sz="2400"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chemeClr val="tx1"/>
                </a:solidFill>
              </a:rPr>
              <a:t>I-</a:t>
            </a:r>
            <a:r>
              <a:rPr lang="fr-FR" sz="3200" cap="none" dirty="0" smtClean="0">
                <a:solidFill>
                  <a:schemeClr val="tx1"/>
                </a:solidFill>
              </a:rPr>
              <a:t>Introduction</a:t>
            </a:r>
            <a:r>
              <a:rPr lang="fr-FR" dirty="0" smtClean="0">
                <a:solidFill>
                  <a:schemeClr val="tx1"/>
                </a:solidFill>
              </a:rPr>
              <a:t> :</a:t>
            </a:r>
            <a:endParaRPr lang="fr-FR" dirty="0">
              <a:solidFill>
                <a:schemeClr val="tx1"/>
              </a:solidFill>
            </a:endParaRPr>
          </a:p>
        </p:txBody>
      </p:sp>
      <p:sp>
        <p:nvSpPr>
          <p:cNvPr id="3" name="Espace réservé du contenu 2"/>
          <p:cNvSpPr>
            <a:spLocks noGrp="1"/>
          </p:cNvSpPr>
          <p:nvPr>
            <p:ph idx="1"/>
          </p:nvPr>
        </p:nvSpPr>
        <p:spPr>
          <a:xfrm>
            <a:off x="214282" y="1554162"/>
            <a:ext cx="8777318" cy="4525963"/>
          </a:xfrm>
        </p:spPr>
        <p:txBody>
          <a:bodyPr>
            <a:normAutofit/>
          </a:bodyPr>
          <a:lstStyle/>
          <a:p>
            <a:pPr>
              <a:buNone/>
            </a:pPr>
            <a:r>
              <a:rPr lang="fr-FR" sz="2800" dirty="0" smtClean="0">
                <a:solidFill>
                  <a:schemeClr val="tx1"/>
                </a:solidFill>
                <a:latin typeface="Times New Roman" pitchFamily="18" charset="0"/>
                <a:cs typeface="Times New Roman" pitchFamily="18" charset="0"/>
              </a:rPr>
              <a:t>A partir de l’indépendance l’état Algérien a essayé de loger leur populations a travers les différents programmes et l’engagement des différents établissements pour facilité et accéléré le processeur de réalisation des logements et parmi ces différents établissements on a la caisse national de logement </a:t>
            </a:r>
          </a:p>
          <a:p>
            <a:pPr>
              <a:buNone/>
            </a:pPr>
            <a:r>
              <a:rPr lang="fr-FR" sz="2800" dirty="0" smtClean="0">
                <a:solidFill>
                  <a:schemeClr val="tx1"/>
                </a:solidFill>
                <a:latin typeface="Times New Roman" pitchFamily="18" charset="0"/>
                <a:cs typeface="Times New Roman" pitchFamily="18" charset="0"/>
              </a:rPr>
              <a:t>Et a travers cet exposé ont va bien définir les différents tâches de cette établissement et les types de logements </a:t>
            </a:r>
            <a:endParaRPr lang="fr-FR" sz="2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II-Création</a:t>
            </a:r>
            <a:endParaRPr lang="fr-FR" dirty="0"/>
          </a:p>
        </p:txBody>
      </p:sp>
      <p:sp>
        <p:nvSpPr>
          <p:cNvPr id="3" name="Espace réservé du contenu 2"/>
          <p:cNvSpPr>
            <a:spLocks noGrp="1"/>
          </p:cNvSpPr>
          <p:nvPr>
            <p:ph idx="1"/>
          </p:nvPr>
        </p:nvSpPr>
        <p:spPr/>
        <p:txBody>
          <a:bodyPr/>
          <a:lstStyle/>
          <a:p>
            <a:r>
              <a:rPr lang="fr-FR" dirty="0" smtClean="0">
                <a:solidFill>
                  <a:schemeClr val="tx1"/>
                </a:solidFill>
                <a:latin typeface="Times New Roman" pitchFamily="18" charset="0"/>
                <a:cs typeface="Times New Roman" pitchFamily="18" charset="0"/>
              </a:rPr>
              <a:t>La Caisse Nationale du Logement (CNL) est un établissement Public à caractère industriel et commercial (EPIC) créé par décret exécutif n° 91-145 DU 12 mai 1991 modifié par le décret exécutif n°94-111 du 18 mai 1994 </a:t>
            </a:r>
            <a:r>
              <a:rPr lang="fr-FR" dirty="0" smtClean="0"/>
              <a:t>.</a:t>
            </a:r>
          </a:p>
          <a:p>
            <a:pPr>
              <a:buNone/>
            </a:pPr>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nvGraphicFramePr>
        <p:xfrm>
          <a:off x="357158" y="285728"/>
          <a:ext cx="8429684" cy="6429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nvGraphicFramePr>
        <p:xfrm>
          <a:off x="214282" y="332656"/>
          <a:ext cx="8572560" cy="63824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142844" y="142852"/>
          <a:ext cx="8848756" cy="67151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0"/>
            <a:ext cx="8643966"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lvl="0" fontAlgn="base">
              <a:spcBef>
                <a:spcPct val="0"/>
              </a:spcBef>
              <a:spcAft>
                <a:spcPct val="0"/>
              </a:spcAft>
            </a:pPr>
            <a:r>
              <a:rPr lang="fr-FR" sz="2400" dirty="0" err="1" smtClean="0">
                <a:latin typeface="Calibri" pitchFamily="34" charset="0"/>
                <a:ea typeface="Times New Roman" pitchFamily="18" charset="0"/>
                <a:cs typeface="Arial" pitchFamily="34" charset="0"/>
              </a:rPr>
              <a:t>_</a:t>
            </a:r>
            <a:r>
              <a:rPr lang="fr-FR" sz="2400" dirty="0" err="1" smtClean="0">
                <a:latin typeface="Calibri" pitchFamily="34" charset="0"/>
                <a:ea typeface="Times New Roman" pitchFamily="18" charset="0"/>
                <a:cs typeface="Arial" pitchFamily="34" charset="0"/>
              </a:rPr>
              <a:t>Il</a:t>
            </a:r>
            <a:r>
              <a:rPr lang="fr-FR" sz="2400" dirty="0" smtClean="0">
                <a:latin typeface="Calibri" pitchFamily="34" charset="0"/>
                <a:ea typeface="Times New Roman" pitchFamily="18" charset="0"/>
                <a:cs typeface="Arial" pitchFamily="34" charset="0"/>
              </a:rPr>
              <a:t> </a:t>
            </a:r>
            <a:r>
              <a:rPr kumimoji="0" lang="fr-FR" sz="2400" b="0" i="0" u="none" strike="noStrike" cap="none" normalizeH="0" dirty="0" smtClean="0">
                <a:ln>
                  <a:noFill/>
                </a:ln>
                <a:solidFill>
                  <a:schemeClr val="tx1"/>
                </a:solidFill>
                <a:effectLst/>
                <a:latin typeface="Calibri" pitchFamily="34" charset="0"/>
                <a:ea typeface="Times New Roman" pitchFamily="18" charset="0"/>
                <a:cs typeface="Arial" pitchFamily="34" charset="0"/>
              </a:rPr>
              <a:t>convient </a:t>
            </a:r>
            <a:r>
              <a:rPr kumimoji="0" lang="fr-FR" sz="2400" b="0" i="0" u="none" strike="noStrike" cap="none" normalizeH="0" dirty="0" smtClean="0">
                <a:ln>
                  <a:noFill/>
                </a:ln>
                <a:solidFill>
                  <a:schemeClr val="tx1"/>
                </a:solidFill>
                <a:effectLst/>
                <a:latin typeface="Calibri" pitchFamily="34" charset="0"/>
                <a:ea typeface="Times New Roman" pitchFamily="18" charset="0"/>
                <a:cs typeface="Arial" pitchFamily="34" charset="0"/>
              </a:rPr>
              <a:t>de noter qu’une structure dénommée « fichier national des aides CNL </a:t>
            </a:r>
            <a:r>
              <a:rPr lang="fr-FR" sz="2400" dirty="0" smtClean="0">
                <a:latin typeface="Calibri" pitchFamily="34" charset="0"/>
                <a:ea typeface="Times New Roman" pitchFamily="18" charset="0"/>
                <a:cs typeface="Arial" pitchFamily="34" charset="0"/>
              </a:rPr>
              <a:t>»</a:t>
            </a:r>
            <a:r>
              <a:rPr kumimoji="0" lang="fr-FR" sz="1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fr-FR"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(FNAC)</a:t>
            </a:r>
            <a:r>
              <a:rPr kumimoji="0" lang="fr-FR" sz="2400" b="0" i="0" u="none" strike="noStrike" cap="none" normalizeH="0" dirty="0" smtClean="0">
                <a:ln>
                  <a:noFill/>
                </a:ln>
                <a:solidFill>
                  <a:schemeClr val="tx1"/>
                </a:solidFill>
                <a:effectLst/>
                <a:latin typeface="Calibri" pitchFamily="34" charset="0"/>
                <a:ea typeface="Times New Roman" pitchFamily="18" charset="0"/>
                <a:cs typeface="Arial" pitchFamily="34" charset="0"/>
              </a:rPr>
              <a:t> est rattaché de la direction générale</a:t>
            </a:r>
          </a:p>
          <a:p>
            <a:pPr lvl="0" fontAlgn="base">
              <a:spcBef>
                <a:spcPct val="0"/>
              </a:spcBef>
              <a:spcAft>
                <a:spcPct val="0"/>
              </a:spcAft>
            </a:pPr>
            <a:endParaRPr lang="fr-FR" sz="2400" baseline="0" dirty="0" smtClean="0">
              <a:latin typeface="Calibri" pitchFamily="34" charset="0"/>
              <a:cs typeface="Arial" pitchFamily="34" charset="0"/>
            </a:endParaRPr>
          </a:p>
          <a:p>
            <a:pPr lvl="0" fontAlgn="base">
              <a:spcBef>
                <a:spcPct val="0"/>
              </a:spcBef>
              <a:spcAft>
                <a:spcPct val="0"/>
              </a:spcAft>
            </a:pPr>
            <a:r>
              <a:rPr lang="fr-FR" sz="2800" dirty="0" smtClean="0">
                <a:latin typeface="Times New Roman" pitchFamily="18" charset="0"/>
                <a:cs typeface="Times New Roman" pitchFamily="18" charset="0"/>
              </a:rPr>
              <a:t>IV-</a:t>
            </a:r>
            <a:r>
              <a:rPr kumimoji="0" lang="fr-FR" sz="2800" b="0" i="0" u="none" strike="noStrike" cap="none" normalizeH="0" dirty="0" smtClean="0">
                <a:ln>
                  <a:noFill/>
                </a:ln>
                <a:solidFill>
                  <a:schemeClr val="tx1"/>
                </a:solidFill>
                <a:effectLst/>
                <a:latin typeface="Times New Roman" pitchFamily="18" charset="0"/>
                <a:cs typeface="Times New Roman" pitchFamily="18" charset="0"/>
              </a:rPr>
              <a:t>LES MOYENS :</a:t>
            </a:r>
            <a:endParaRPr kumimoji="0" lang="fr-FR"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6" name="Diagramme 5"/>
          <p:cNvGraphicFramePr/>
          <p:nvPr/>
        </p:nvGraphicFramePr>
        <p:xfrm>
          <a:off x="0" y="1857364"/>
          <a:ext cx="9144000" cy="4786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omenade">
  <a:themeElements>
    <a:clrScheme name="Promenad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romenade">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Promenade">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1005</TotalTime>
  <Words>1624</Words>
  <Application>Microsoft Office PowerPoint</Application>
  <PresentationFormat>Affichage à l'écran (4:3)</PresentationFormat>
  <Paragraphs>177</Paragraphs>
  <Slides>30</Slides>
  <Notes>0</Notes>
  <HiddenSlides>0</HiddenSlides>
  <MMClips>0</MMClips>
  <ScaleCrop>false</ScaleCrop>
  <HeadingPairs>
    <vt:vector size="4" baseType="variant">
      <vt:variant>
        <vt:lpstr>Thème</vt:lpstr>
      </vt:variant>
      <vt:variant>
        <vt:i4>1</vt:i4>
      </vt:variant>
      <vt:variant>
        <vt:lpstr>Titres des diapositives</vt:lpstr>
      </vt:variant>
      <vt:variant>
        <vt:i4>30</vt:i4>
      </vt:variant>
    </vt:vector>
  </HeadingPairs>
  <TitlesOfParts>
    <vt:vector size="31" baseType="lpstr">
      <vt:lpstr>Promenade</vt:lpstr>
      <vt:lpstr>                        THEME : LA CAISSE NATINAL DE LOGEMENT   Réaliser par :                   Diriger par :    TALEB Fares                       Mr : AZIZI</vt:lpstr>
      <vt:lpstr>                  Plan de travail</vt:lpstr>
      <vt:lpstr>                     Plan de travail</vt:lpstr>
      <vt:lpstr>I-Introduction :</vt:lpstr>
      <vt:lpstr>II-Création</vt:lpstr>
      <vt:lpstr>Diapositive 6</vt:lpstr>
      <vt:lpstr>Diapositive 7</vt:lpstr>
      <vt:lpstr>Diapositive 8</vt:lpstr>
      <vt:lpstr>Diapositive 9</vt:lpstr>
      <vt:lpstr>Diapositive 10</vt:lpstr>
      <vt:lpstr>VI-LES TYPES DE LOGEMENTS :</vt:lpstr>
      <vt:lpstr>1-Le Logement Public Locatif (LPL) </vt:lpstr>
      <vt:lpstr>1-A-QUI PEUT POSTULER À UN LOGEMENT PUBLIC LOCATIF ? Ne peut postulerطلب à l’attribution d’un logement public locatif, la personne qui :  </vt:lpstr>
      <vt:lpstr>1-B-Qui peut bénéficier d’un logement public locatif ? </vt:lpstr>
      <vt:lpstr>1-C-Comment postuler à un logement public locatif ? La demande de logement public locatif est formulée sur un imprimé type et doit être accompagnée d’un dossier constitué des pièces justificatives suivantes : </vt:lpstr>
      <vt:lpstr>NOTA :  Les demandes de logement sont déposées auprès de la commission de daïra concernée, contre remise d’un récépissé portant le numéro et la date d’enregistrement elle est enregistrée suivant l’ordre chronologique de sa réception sur un registre spécial, coté et paraphé par le président du tribunal territorialement compétent. Et ce, conformément au décret exécutif du 11 mai 2008 fixant les règles d’attribution du logement public locatif, article 7. </vt:lpstr>
      <vt:lpstr>1-D-Texte réglementaire de référence :  - Le décret exécutif n° 2008-142 du 5 Joumada El Oula 1429 correspondant au 11 mai 2008 qui fixe les règles d’attribution  إسناد du logement public locatif. . - L’arrêté du 15 Dhou El Hidja 1429 correspondant au 13 décembre 2008 qui fixe les modèles-types de la demande du logement public locatif et de la déclaration sur l’honneur. - L’arrêté interministériel du 11 Safar 1430 correspondant au 7 février 2009 qui fixe les modalités de fonctionnement de la commission d’attribution du logement public locatif et de la commission de recours.  </vt:lpstr>
      <vt:lpstr>2-Logement Rural  </vt:lpstr>
      <vt:lpstr>2-a-Qui peut être éligible à une aide à l’habitat rural? </vt:lpstr>
      <vt:lpstr>2-B-Conditions d’éligibilité : </vt:lpstr>
      <vt:lpstr>2-C-Comment obtenir l’Aide à l’habitat rural ?</vt:lpstr>
      <vt:lpstr>2-D-Souscription au cahier des charges :</vt:lpstr>
      <vt:lpstr>2-E-Comment est versée l’Aide de l’Etat à l’Habitat Rural?</vt:lpstr>
      <vt:lpstr>2-F-Texte réglementaire de référence :  </vt:lpstr>
      <vt:lpstr>3-Le Logement Promotionnel Aidé (LPA) </vt:lpstr>
      <vt:lpstr>3-B- Les niveaux de l’aide frontale octroyée (donnée) par l’état pour l’acquisition d’un logement promotionnel aidé : </vt:lpstr>
      <vt:lpstr>3-A-Qui peut bénéficier du logement promotionnel aidé?</vt:lpstr>
      <vt:lpstr>3-C-Avantages indirectes : </vt:lpstr>
      <vt:lpstr>3-D-Texte réglementaire de référence :  </vt:lpstr>
      <vt:lpstr>Conclusion :</vt:lpstr>
    </vt:vector>
  </TitlesOfParts>
  <Company>GTU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lounis</dc:creator>
  <cp:lastModifiedBy>Pierre</cp:lastModifiedBy>
  <cp:revision>102</cp:revision>
  <dcterms:created xsi:type="dcterms:W3CDTF">2011-01-08T12:14:10Z</dcterms:created>
  <dcterms:modified xsi:type="dcterms:W3CDTF">2011-02-08T19:23:14Z</dcterms:modified>
</cp:coreProperties>
</file>