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648070-3BAE-47C2-9A00-C707DDFDF462}" type="datetimeFigureOut">
              <a:rPr lang="en-US" smtClean="0"/>
              <a:pPr/>
              <a:t>7/29/2012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5C23AF-5844-4351-81F3-07A81EC593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205C-FF39-437F-A0AC-9B23EDEAF71C}" type="datetimeFigureOut">
              <a:rPr lang="en-US" smtClean="0"/>
              <a:pPr/>
              <a:t>7/29/2012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D45024B-5EBC-4A5D-BE2B-9C563732E1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205C-FF39-437F-A0AC-9B23EDEAF71C}" type="datetimeFigureOut">
              <a:rPr lang="en-US" smtClean="0"/>
              <a:pPr/>
              <a:t>7/29/2012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5024B-5EBC-4A5D-BE2B-9C563732E1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205C-FF39-437F-A0AC-9B23EDEAF71C}" type="datetimeFigureOut">
              <a:rPr lang="en-US" smtClean="0"/>
              <a:pPr/>
              <a:t>7/29/2012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5024B-5EBC-4A5D-BE2B-9C563732E1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205C-FF39-437F-A0AC-9B23EDEAF71C}" type="datetimeFigureOut">
              <a:rPr lang="en-US" smtClean="0"/>
              <a:pPr/>
              <a:t>7/29/2012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5024B-5EBC-4A5D-BE2B-9C563732E1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205C-FF39-437F-A0AC-9B23EDEAF71C}" type="datetimeFigureOut">
              <a:rPr lang="en-US" smtClean="0"/>
              <a:pPr/>
              <a:t>7/29/2012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D45024B-5EBC-4A5D-BE2B-9C563732E1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205C-FF39-437F-A0AC-9B23EDEAF71C}" type="datetimeFigureOut">
              <a:rPr lang="en-US" smtClean="0"/>
              <a:pPr/>
              <a:t>7/29/2012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5024B-5EBC-4A5D-BE2B-9C563732E1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205C-FF39-437F-A0AC-9B23EDEAF71C}" type="datetimeFigureOut">
              <a:rPr lang="en-US" smtClean="0"/>
              <a:pPr/>
              <a:t>7/29/2012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5024B-5EBC-4A5D-BE2B-9C563732E1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205C-FF39-437F-A0AC-9B23EDEAF71C}" type="datetimeFigureOut">
              <a:rPr lang="en-US" smtClean="0"/>
              <a:pPr/>
              <a:t>7/29/2012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5024B-5EBC-4A5D-BE2B-9C563732E1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205C-FF39-437F-A0AC-9B23EDEAF71C}" type="datetimeFigureOut">
              <a:rPr lang="en-US" smtClean="0"/>
              <a:pPr/>
              <a:t>7/29/2012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5024B-5EBC-4A5D-BE2B-9C563732E1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205C-FF39-437F-A0AC-9B23EDEAF71C}" type="datetimeFigureOut">
              <a:rPr lang="en-US" smtClean="0"/>
              <a:pPr/>
              <a:t>7/29/2012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5024B-5EBC-4A5D-BE2B-9C563732E1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2205C-FF39-437F-A0AC-9B23EDEAF71C}" type="datetimeFigureOut">
              <a:rPr lang="en-US" smtClean="0"/>
              <a:pPr/>
              <a:t>7/29/2012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D45024B-5EBC-4A5D-BE2B-9C563732E1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8C2205C-FF39-437F-A0AC-9B23EDEAF71C}" type="datetimeFigureOut">
              <a:rPr lang="en-US" smtClean="0"/>
              <a:pPr/>
              <a:t>7/29/2012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D45024B-5EBC-4A5D-BE2B-9C563732E1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opworld.in/residential-plots/residential-plots-in-noida.html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opworld.in/residential-plots/residential-plots-in-noida.html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opworld.in/residential-plots/residential-plots-in-noida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200400"/>
            <a:ext cx="8686800" cy="32766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1"/>
                </a:solidFill>
                <a:hlinkClick r:id="rId2"/>
              </a:rPr>
              <a:t>Residential plots </a:t>
            </a:r>
            <a:r>
              <a:rPr lang="en-US" sz="2800" b="1" dirty="0" smtClean="0">
                <a:solidFill>
                  <a:schemeClr val="tx1"/>
                </a:solidFill>
              </a:rPr>
              <a:t>in </a:t>
            </a:r>
            <a:r>
              <a:rPr lang="en-US" sz="2800" b="1" dirty="0" err="1" smtClean="0">
                <a:solidFill>
                  <a:schemeClr val="tx1"/>
                </a:solidFill>
              </a:rPr>
              <a:t>noida</a:t>
            </a:r>
            <a:r>
              <a:rPr lang="en-US" sz="2800" b="1" dirty="0" smtClean="0">
                <a:solidFill>
                  <a:schemeClr val="tx1"/>
                </a:solidFill>
              </a:rPr>
              <a:t> offers by </a:t>
            </a:r>
            <a:r>
              <a:rPr lang="en-US" sz="2800" b="1" dirty="0" err="1" smtClean="0">
                <a:solidFill>
                  <a:schemeClr val="tx1"/>
                </a:solidFill>
              </a:rPr>
              <a:t>noida</a:t>
            </a:r>
            <a:r>
              <a:rPr lang="en-US" sz="2800" b="1" dirty="0" smtClean="0">
                <a:solidFill>
                  <a:schemeClr val="tx1"/>
                </a:solidFill>
              </a:rPr>
              <a:t> authority is </a:t>
            </a:r>
            <a:r>
              <a:rPr lang="en-US" sz="2800" b="1" dirty="0" err="1" smtClean="0">
                <a:solidFill>
                  <a:schemeClr val="tx1"/>
                </a:solidFill>
              </a:rPr>
              <a:t>avaibable</a:t>
            </a:r>
            <a:r>
              <a:rPr lang="en-US" sz="2800" b="1" dirty="0" smtClean="0">
                <a:solidFill>
                  <a:schemeClr val="tx1"/>
                </a:solidFill>
              </a:rPr>
              <a:t> for sale in all types of plots/lands we are offering residential plots in </a:t>
            </a:r>
            <a:r>
              <a:rPr lang="en-US" sz="2800" b="1" dirty="0" err="1" smtClean="0">
                <a:solidFill>
                  <a:schemeClr val="tx1"/>
                </a:solidFill>
              </a:rPr>
              <a:t>noida</a:t>
            </a:r>
            <a:r>
              <a:rPr lang="en-US" sz="2800" b="1" dirty="0" smtClean="0">
                <a:solidFill>
                  <a:schemeClr val="tx1"/>
                </a:solidFill>
              </a:rPr>
              <a:t> in very affordable price looking for </a:t>
            </a:r>
            <a:r>
              <a:rPr lang="en-US" sz="2800" b="1" u="sng" dirty="0" smtClean="0">
                <a:solidFill>
                  <a:schemeClr val="tx1"/>
                </a:solidFill>
                <a:hlinkClick r:id="rId2"/>
              </a:rPr>
              <a:t>Residential Plots </a:t>
            </a:r>
            <a:r>
              <a:rPr lang="en-US" sz="2800" b="1" dirty="0" smtClean="0">
                <a:solidFill>
                  <a:schemeClr val="tx1"/>
                </a:solidFill>
              </a:rPr>
              <a:t>In </a:t>
            </a:r>
            <a:r>
              <a:rPr lang="en-US" sz="2800" b="1" dirty="0" err="1" smtClean="0">
                <a:solidFill>
                  <a:schemeClr val="tx1"/>
                </a:solidFill>
              </a:rPr>
              <a:t>Noida</a:t>
            </a:r>
            <a:r>
              <a:rPr lang="en-US" sz="2800" b="1" dirty="0" smtClean="0">
                <a:solidFill>
                  <a:schemeClr val="tx1"/>
                </a:solidFill>
              </a:rPr>
              <a:t> get in touch with us purchase your dream land in sector 46, sector 47, sector 48, sector 93B, sector 92B, sector 100, sector 105, sector 122, sector 108, in </a:t>
            </a:r>
            <a:r>
              <a:rPr lang="en-US" sz="2800" b="1" dirty="0" err="1" smtClean="0">
                <a:solidFill>
                  <a:schemeClr val="tx1"/>
                </a:solidFill>
              </a:rPr>
              <a:t>Noida</a:t>
            </a:r>
            <a:r>
              <a:rPr lang="en-US" sz="2800" b="1" dirty="0" smtClean="0">
                <a:solidFill>
                  <a:schemeClr val="tx1"/>
                </a:solidFill>
              </a:rPr>
              <a:t>. 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52400"/>
            <a:ext cx="7772400" cy="1295400"/>
          </a:xfrm>
        </p:spPr>
        <p:txBody>
          <a:bodyPr>
            <a:noAutofit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/>
            </a:r>
            <a:br>
              <a:rPr lang="en-US" b="1" u="sng" dirty="0" smtClean="0">
                <a:solidFill>
                  <a:srgbClr val="FF0000"/>
                </a:solidFill>
              </a:rPr>
            </a:br>
            <a:r>
              <a:rPr lang="en-US" b="1" u="sng" dirty="0" smtClean="0">
                <a:solidFill>
                  <a:srgbClr val="FF0000"/>
                </a:solidFill>
              </a:rPr>
              <a:t>Residential </a:t>
            </a:r>
            <a:r>
              <a:rPr lang="en-US" b="1" u="sng" dirty="0" smtClean="0">
                <a:solidFill>
                  <a:srgbClr val="FF0000"/>
                </a:solidFill>
              </a:rPr>
              <a:t>Plots </a:t>
            </a:r>
            <a:r>
              <a:rPr lang="en-US" b="1" u="sng" dirty="0" smtClean="0">
                <a:solidFill>
                  <a:srgbClr val="FF0000"/>
                </a:solidFill>
              </a:rPr>
              <a:t/>
            </a:r>
            <a:br>
              <a:rPr lang="en-US" b="1" u="sng" dirty="0" smtClean="0">
                <a:solidFill>
                  <a:srgbClr val="FF0000"/>
                </a:solidFill>
              </a:rPr>
            </a:br>
            <a:r>
              <a:rPr lang="en-US" b="1" u="sng" dirty="0" smtClean="0">
                <a:solidFill>
                  <a:srgbClr val="FF0000"/>
                </a:solidFill>
              </a:rPr>
              <a:t>Call 9910007749</a:t>
            </a:r>
            <a:r>
              <a:rPr lang="en-US" b="1" dirty="0">
                <a:solidFill>
                  <a:srgbClr val="FF0000"/>
                </a:solidFill>
              </a:rPr>
              <a:t/>
            </a:r>
            <a:br>
              <a:rPr lang="en-US" b="1" dirty="0">
                <a:solidFill>
                  <a:srgbClr val="FF0000"/>
                </a:solidFill>
              </a:rPr>
            </a:b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81000" y="3276600"/>
            <a:ext cx="8382000" cy="3276600"/>
          </a:xfrm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chemeClr val="tx1"/>
                </a:solidFill>
              </a:rPr>
              <a:t>These are the best location for your dream home and also for your </a:t>
            </a:r>
            <a:r>
              <a:rPr lang="en-US" sz="4400" dirty="0" smtClean="0">
                <a:solidFill>
                  <a:schemeClr val="tx1"/>
                </a:solidFill>
                <a:hlinkClick r:id="rId2"/>
              </a:rPr>
              <a:t>residential plots </a:t>
            </a:r>
            <a:r>
              <a:rPr lang="en-US" sz="4400" dirty="0" smtClean="0">
                <a:solidFill>
                  <a:schemeClr val="tx1"/>
                </a:solidFill>
              </a:rPr>
              <a:t>in </a:t>
            </a:r>
            <a:r>
              <a:rPr lang="en-US" sz="4400" dirty="0" err="1" smtClean="0">
                <a:solidFill>
                  <a:schemeClr val="tx1"/>
                </a:solidFill>
              </a:rPr>
              <a:t>noida</a:t>
            </a:r>
            <a:r>
              <a:rPr lang="en-US" sz="4400" dirty="0" smtClean="0">
                <a:solidFill>
                  <a:schemeClr val="tx1"/>
                </a:solidFill>
              </a:rPr>
              <a:t> these are good looking plots and good looking sector in </a:t>
            </a:r>
            <a:r>
              <a:rPr lang="en-US" sz="4400" dirty="0" err="1" smtClean="0">
                <a:solidFill>
                  <a:schemeClr val="tx1"/>
                </a:solidFill>
              </a:rPr>
              <a:t>Noida</a:t>
            </a:r>
            <a:r>
              <a:rPr lang="en-US" sz="4400" dirty="0" smtClean="0">
                <a:solidFill>
                  <a:schemeClr val="tx1"/>
                </a:solidFill>
              </a:rPr>
              <a:t>.</a:t>
            </a:r>
            <a:endParaRPr lang="en-US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   Prop World Realty </a:t>
            </a:r>
            <a:r>
              <a:rPr lang="en-US" sz="4800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Pvt</a:t>
            </a:r>
            <a:r>
              <a:rPr lang="en-US" sz="4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Ltd</a:t>
            </a:r>
            <a:endParaRPr lang="en-US" sz="48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458200" cy="4572000"/>
          </a:xfrm>
        </p:spPr>
        <p:txBody>
          <a:bodyPr/>
          <a:lstStyle/>
          <a:p>
            <a:r>
              <a:rPr lang="en-US" sz="2800" b="1" dirty="0" smtClean="0"/>
              <a:t>Around these sector which is mentioned above here prominent builder projects are in being development and construction is full swing of these builder projects </a:t>
            </a:r>
            <a:r>
              <a:rPr lang="en-US" sz="2800" b="1" dirty="0" err="1" smtClean="0"/>
              <a:t>Unitech</a:t>
            </a:r>
            <a:r>
              <a:rPr lang="en-US" sz="2800" b="1" dirty="0" smtClean="0"/>
              <a:t>, The3C, </a:t>
            </a:r>
            <a:r>
              <a:rPr lang="en-US" sz="2800" b="1" dirty="0" err="1" smtClean="0"/>
              <a:t>Amrapali</a:t>
            </a:r>
            <a:r>
              <a:rPr lang="en-US" sz="2800" b="1" dirty="0" smtClean="0"/>
              <a:t>, </a:t>
            </a:r>
            <a:r>
              <a:rPr lang="en-US" sz="2800" b="1" dirty="0" err="1" smtClean="0"/>
              <a:t>Mahagun</a:t>
            </a:r>
            <a:r>
              <a:rPr lang="en-US" sz="2800" b="1" dirty="0" smtClean="0"/>
              <a:t>, ATS, </a:t>
            </a:r>
            <a:r>
              <a:rPr lang="en-US" sz="2800" b="1" dirty="0" err="1" smtClean="0"/>
              <a:t>Jaypee</a:t>
            </a:r>
            <a:r>
              <a:rPr lang="en-US" sz="2800" b="1" dirty="0" smtClean="0"/>
              <a:t> Greens, Nimbus, </a:t>
            </a:r>
            <a:r>
              <a:rPr lang="en-US" sz="2800" b="1" dirty="0" err="1" smtClean="0"/>
              <a:t>Logix</a:t>
            </a:r>
            <a:r>
              <a:rPr lang="en-US" sz="2800" b="1" dirty="0" smtClean="0"/>
              <a:t>, </a:t>
            </a:r>
            <a:r>
              <a:rPr lang="en-US" sz="2800" b="1" dirty="0" err="1" smtClean="0"/>
              <a:t>Aranya</a:t>
            </a:r>
            <a:r>
              <a:rPr lang="en-US" sz="2800" b="1" dirty="0" smtClean="0"/>
              <a:t> etc. In these sector where residential plots in </a:t>
            </a:r>
            <a:r>
              <a:rPr lang="en-US" sz="2800" b="1" dirty="0" err="1" smtClean="0"/>
              <a:t>noida</a:t>
            </a:r>
            <a:r>
              <a:rPr lang="en-US" sz="2800" b="1" dirty="0" smtClean="0"/>
              <a:t> are available the Delhi Metro connectivity is also proposed to these sector in future it may that metro rout can be open for living people of these sector in </a:t>
            </a:r>
            <a:r>
              <a:rPr lang="en-US" sz="2800" b="1" dirty="0" err="1" smtClean="0"/>
              <a:t>Noida</a:t>
            </a:r>
            <a:r>
              <a:rPr lang="en-US" sz="2800" b="1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15962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Residential Plots Available in These Sector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447800"/>
            <a:ext cx="8686800" cy="4876800"/>
          </a:xfrm>
        </p:spPr>
        <p:txBody>
          <a:bodyPr>
            <a:noAutofit/>
          </a:bodyPr>
          <a:lstStyle/>
          <a:p>
            <a:r>
              <a:rPr lang="en-US" sz="1800" dirty="0" smtClean="0"/>
              <a:t>Sector wise list of Plots Sizes which  available for sale in </a:t>
            </a:r>
            <a:r>
              <a:rPr lang="en-US" sz="1800" dirty="0" err="1" smtClean="0"/>
              <a:t>Noida</a:t>
            </a:r>
            <a:endParaRPr lang="en-US" sz="1800" dirty="0" smtClean="0"/>
          </a:p>
          <a:p>
            <a:r>
              <a:rPr lang="en-US" sz="1800" dirty="0" smtClean="0"/>
              <a:t>Sector                    =                       Size </a:t>
            </a:r>
          </a:p>
          <a:p>
            <a:r>
              <a:rPr lang="en-US" sz="1800" dirty="0" smtClean="0"/>
              <a:t>Sector-47               =                      112 meter, 200 meter, 300 meter, 450 meter,</a:t>
            </a:r>
          </a:p>
          <a:p>
            <a:r>
              <a:rPr lang="en-US" sz="1800" dirty="0" smtClean="0"/>
              <a:t>Sector-48               =                      112 meter, 200 meter, 162 meter, 300 meter, 450 meter</a:t>
            </a:r>
          </a:p>
          <a:p>
            <a:r>
              <a:rPr lang="en-US" sz="1800" dirty="0" smtClean="0"/>
              <a:t>Sector-46               =                      162 Meter, 200 meter, 300 meter, 450 meter,</a:t>
            </a:r>
          </a:p>
          <a:p>
            <a:r>
              <a:rPr lang="en-US" sz="1800" dirty="0" smtClean="0"/>
              <a:t>Sector-93B             =                      450 meter, 300 meter,</a:t>
            </a:r>
          </a:p>
          <a:p>
            <a:r>
              <a:rPr lang="en-US" sz="1800" dirty="0" smtClean="0"/>
              <a:t>Sector-92               =                       225 meter, 250 meter, 450 meter, 300 meter,</a:t>
            </a:r>
          </a:p>
          <a:p>
            <a:r>
              <a:rPr lang="en-US" sz="1800" dirty="0" smtClean="0"/>
              <a:t>Sector-100             =                      112 meter, 200 meter,</a:t>
            </a:r>
          </a:p>
          <a:p>
            <a:r>
              <a:rPr lang="en-US" sz="1800" dirty="0" smtClean="0"/>
              <a:t>Sector-105/108     =                      112 meter, 162 meter, 200 meter, 250 meter, 300 meter</a:t>
            </a:r>
          </a:p>
          <a:p>
            <a:r>
              <a:rPr lang="en-US" sz="1800" dirty="0" smtClean="0"/>
              <a:t>Sector-122             =                       112 meter, 162 meter, 200 meter, 250 meter, 300 meter</a:t>
            </a:r>
          </a:p>
          <a:p>
            <a:endParaRPr lang="en-US" sz="1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Plots In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Noida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For Sale Call Now for best deal 91-9910007749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PropWorld.In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If you are looking for buying a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hlinkClick r:id="rId2"/>
              </a:rPr>
              <a:t>residential plots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noida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for your family housing plans that would be a good deal for you not in the present but also in the past as well as future because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noida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future is dazzling.</a:t>
            </a:r>
          </a:p>
          <a:p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Best Real Estate Consultant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Noida</a:t>
            </a:r>
            <a:r>
              <a:rPr lang="en-US" sz="3600" dirty="0" smtClean="0"/>
              <a:t> is growing day by day with according to time lots of residential housing project are hare launch everyday prominent builders are here in </a:t>
            </a:r>
            <a:r>
              <a:rPr lang="en-US" sz="3600" dirty="0" err="1" smtClean="0"/>
              <a:t>Noida</a:t>
            </a:r>
            <a:r>
              <a:rPr lang="en-US" sz="3600" dirty="0" smtClean="0"/>
              <a:t>, </a:t>
            </a:r>
            <a:r>
              <a:rPr lang="en-US" sz="3600" dirty="0" err="1" smtClean="0"/>
              <a:t>delhi</a:t>
            </a:r>
            <a:r>
              <a:rPr lang="en-US" sz="3600" dirty="0" smtClean="0"/>
              <a:t> metro train is here, main prominent ITES Company, Outsource Business, BPO,KPO, making </a:t>
            </a:r>
            <a:r>
              <a:rPr lang="en-US" sz="3600" dirty="0" err="1" smtClean="0"/>
              <a:t>Noida</a:t>
            </a:r>
            <a:r>
              <a:rPr lang="en-US" sz="3600" dirty="0" smtClean="0"/>
              <a:t> proud.</a:t>
            </a:r>
          </a:p>
          <a:p>
            <a:endParaRPr lang="en-US" sz="3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         Plots For Sale In </a:t>
            </a:r>
            <a:r>
              <a:rPr lang="en-US" b="1" dirty="0" err="1" smtClean="0">
                <a:solidFill>
                  <a:schemeClr val="accent1"/>
                </a:solidFill>
              </a:rPr>
              <a:t>Noida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Mall, Hospital, School, Industry, train connectivity, bus connectivity, </a:t>
            </a:r>
            <a:r>
              <a:rPr lang="en-US" sz="4000" dirty="0" err="1" smtClean="0"/>
              <a:t>Noida</a:t>
            </a:r>
            <a:r>
              <a:rPr lang="en-US" sz="4000" dirty="0" smtClean="0"/>
              <a:t> Transport also makes </a:t>
            </a:r>
            <a:r>
              <a:rPr lang="en-US" sz="4000" dirty="0" err="1" smtClean="0"/>
              <a:t>noida</a:t>
            </a:r>
            <a:r>
              <a:rPr lang="en-US" sz="4000" dirty="0" smtClean="0"/>
              <a:t> to proud purchase your dream home in </a:t>
            </a:r>
            <a:r>
              <a:rPr lang="en-US" sz="4000" dirty="0" err="1" smtClean="0"/>
              <a:t>Noida</a:t>
            </a:r>
            <a:r>
              <a:rPr lang="en-US" sz="4000" dirty="0" smtClean="0"/>
              <a:t> Get residential plots in </a:t>
            </a:r>
            <a:r>
              <a:rPr lang="en-US" sz="4000" dirty="0" err="1" smtClean="0"/>
              <a:t>Noida</a:t>
            </a:r>
            <a:r>
              <a:rPr lang="en-US" sz="4000" dirty="0" smtClean="0"/>
              <a:t> by </a:t>
            </a:r>
            <a:r>
              <a:rPr lang="en-US" sz="4000" dirty="0" err="1" smtClean="0"/>
              <a:t>Noida</a:t>
            </a:r>
            <a:r>
              <a:rPr lang="en-US" sz="4000" dirty="0" smtClean="0"/>
              <a:t> Authority.</a:t>
            </a:r>
          </a:p>
          <a:p>
            <a:r>
              <a:rPr lang="en-US" sz="4000" dirty="0" smtClean="0"/>
              <a:t> </a:t>
            </a:r>
          </a:p>
          <a:p>
            <a:endParaRPr lang="en-US" sz="4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325562"/>
          </a:xfrm>
        </p:spPr>
        <p:txBody>
          <a:bodyPr>
            <a:normAutofit fontScale="90000"/>
          </a:bodyPr>
          <a:lstStyle/>
          <a:p>
            <a:r>
              <a:rPr lang="en-US" sz="6000" b="1" u="sng" dirty="0" smtClean="0">
                <a:latin typeface="Times New Roman" pitchFamily="18" charset="0"/>
                <a:cs typeface="Times New Roman" pitchFamily="18" charset="0"/>
              </a:rPr>
              <a:t>    About Prop World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Prop World is one of the prominent real estate company in India which situated in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Noida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 Prop World deal with India's well known builder prop world offers deal in all kind of land property and also property like residential, commercial, industrial, resale, leasing , renting, etc. Prop World having 11 year's experience in the real estate fields. Prop World is only solution for your all kind of property questions.</a:t>
            </a: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39</TotalTime>
  <Words>435</Words>
  <Application>Microsoft Office PowerPoint</Application>
  <PresentationFormat>On-screen Show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Equity</vt:lpstr>
      <vt:lpstr> Residential Plots  Call 9910007749 </vt:lpstr>
      <vt:lpstr>Slide 2</vt:lpstr>
      <vt:lpstr>    Prop World Realty Pvt Ltd</vt:lpstr>
      <vt:lpstr>Residential Plots Available in These Sector </vt:lpstr>
      <vt:lpstr>Plots In Noida For Sale Call Now for best deal 91-9910007749 PropWorld.In</vt:lpstr>
      <vt:lpstr>     Best Real Estate Consultant </vt:lpstr>
      <vt:lpstr>         Plots For Sale In Noida</vt:lpstr>
      <vt:lpstr>    About Prop World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Residential Plots In Noida  Call 9910007749 </dc:title>
  <dc:creator>intel1</dc:creator>
  <cp:lastModifiedBy>intel1</cp:lastModifiedBy>
  <cp:revision>12</cp:revision>
  <dcterms:created xsi:type="dcterms:W3CDTF">2012-07-16T06:15:56Z</dcterms:created>
  <dcterms:modified xsi:type="dcterms:W3CDTF">2012-07-29T05:06:20Z</dcterms:modified>
</cp:coreProperties>
</file>